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  <p:sldMasterId id="2147483682" r:id="rId3"/>
  </p:sldMasterIdLst>
  <p:notesMasterIdLst>
    <p:notesMasterId r:id="rId33"/>
  </p:notesMasterIdLst>
  <p:sldIdLst>
    <p:sldId id="256" r:id="rId4"/>
    <p:sldId id="259" r:id="rId5"/>
    <p:sldId id="286" r:id="rId6"/>
    <p:sldId id="265" r:id="rId7"/>
    <p:sldId id="274" r:id="rId8"/>
    <p:sldId id="260" r:id="rId9"/>
    <p:sldId id="287" r:id="rId10"/>
    <p:sldId id="288" r:id="rId11"/>
    <p:sldId id="289" r:id="rId12"/>
    <p:sldId id="392" r:id="rId13"/>
    <p:sldId id="391" r:id="rId14"/>
    <p:sldId id="393" r:id="rId15"/>
    <p:sldId id="379" r:id="rId16"/>
    <p:sldId id="380" r:id="rId17"/>
    <p:sldId id="381" r:id="rId18"/>
    <p:sldId id="394" r:id="rId19"/>
    <p:sldId id="384" r:id="rId20"/>
    <p:sldId id="385" r:id="rId21"/>
    <p:sldId id="395" r:id="rId22"/>
    <p:sldId id="376" r:id="rId23"/>
    <p:sldId id="390" r:id="rId24"/>
    <p:sldId id="396" r:id="rId25"/>
    <p:sldId id="386" r:id="rId26"/>
    <p:sldId id="387" r:id="rId27"/>
    <p:sldId id="388" r:id="rId28"/>
    <p:sldId id="389" r:id="rId29"/>
    <p:sldId id="378" r:id="rId30"/>
    <p:sldId id="342" r:id="rId31"/>
    <p:sldId id="29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BC9C51-C1E6-4F0A-8B0B-F47565352422}">
          <p14:sldIdLst>
            <p14:sldId id="256"/>
            <p14:sldId id="259"/>
            <p14:sldId id="286"/>
            <p14:sldId id="265"/>
            <p14:sldId id="274"/>
            <p14:sldId id="260"/>
            <p14:sldId id="287"/>
            <p14:sldId id="288"/>
            <p14:sldId id="289"/>
            <p14:sldId id="392"/>
            <p14:sldId id="391"/>
            <p14:sldId id="393"/>
            <p14:sldId id="379"/>
            <p14:sldId id="380"/>
            <p14:sldId id="381"/>
            <p14:sldId id="394"/>
            <p14:sldId id="384"/>
            <p14:sldId id="385"/>
            <p14:sldId id="395"/>
            <p14:sldId id="376"/>
            <p14:sldId id="390"/>
            <p14:sldId id="396"/>
            <p14:sldId id="386"/>
            <p14:sldId id="387"/>
            <p14:sldId id="388"/>
            <p14:sldId id="389"/>
            <p14:sldId id="378"/>
            <p14:sldId id="342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86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77430-F4C6-408E-ADC4-C287710B303B}" type="datetimeFigureOut">
              <a:rPr lang="en-US" smtClean="0"/>
              <a:pPr/>
              <a:t>20/06/19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69E2F-8A56-4959-9E38-24CF67C5F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4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782D28-086B-4AD1-8179-268F14930780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>
            <a:extLst>
              <a:ext uri="{FF2B5EF4-FFF2-40B4-BE49-F238E27FC236}">
                <a16:creationId xmlns:a16="http://schemas.microsoft.com/office/drawing/2014/main" xmlns="" id="{51EB8E7F-D7AE-4815-A6E7-A7F7D8455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CCAF0D-B18C-46DB-B1D7-029D29BDE031}" type="slidenum">
              <a:rPr kumimoji="0" lang="en-P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PH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xmlns="" id="{219E9AB2-1C86-45A5-9755-30FDEDCAD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xmlns="" id="{3111574C-78BB-4C37-9793-8EC73C789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F66A-4FE5-4916-B04D-6DCDBEABA6D5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91913-BBFD-494D-8616-960BCE59065F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48907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4DD3A-3CE9-413A-8DAE-B1F699FE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76E16-9358-4E24-A0E9-1C22CD9022AB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2DFDF7-AAD4-4955-AA65-E79D8FFE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615A71-0907-48E0-A36C-E7D4E10E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06629-E4D2-4E71-B82E-9FE4ED064317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9869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F3EAAF-3A12-42EC-BC4C-4459A9F9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781E-EDA2-46FC-BC2B-0C2CC594ABB2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9157A6-0F68-48EB-87B9-F0952164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3EBAB-46F3-4528-9489-1039AD25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CF87A-0E38-4C8C-A536-780E6278BCAE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70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31F598-3C8F-4BA3-A717-7378725B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5333-DD86-49B8-B14A-09F20CB4BBEE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D1841-0127-4662-836F-1F5F669B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FB45E0-B745-4B2C-943F-4EFA2C0E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CDBD3-BCF4-4274-819F-95A2F9EE0495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45374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D979A05-D65F-45A5-B39A-C2942DB5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BC019-6C7D-4F78-B8DC-D8B418A7F35F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A91651B-4C8A-44DE-8097-84BBBF1A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AC88920-F8E6-4E40-AE67-293A6C87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859CF-4BBF-40D7-9788-0649FC9C8242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5136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A9DAC37-2448-4F6F-B1F9-CB95DFFC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140C-8AE8-4E9E-8966-A53AE99DBB19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26B6825-27F1-4BC3-92EF-97C08349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F4ED580-D791-41B9-A1B1-EEB0D913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50E9C-081A-467C-AF84-730506C013AB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31086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486128F-BE92-4B41-8535-C0AD0DAD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3E86-EA21-49EC-B287-8FC77D4DEB5A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A1D0B72-26E2-4AA1-82CE-45D76D5A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8DCA39A-9266-4E2F-A698-20A844CE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36079-EA88-405C-A2CC-7E6AFB4257F0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89104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870A15E-BCAC-4919-9A1A-9FFEE7D5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E518-691B-4843-A2BE-80A515C92465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FD74C59-E5B2-4703-B0D6-5DF403DC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F263240-FEA9-4A50-92EC-A8BCD688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238E8-6D77-4F0F-B0BF-1263A155BD0A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783913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A4DF706-88E0-4078-9D57-9565AC18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2A35-B4BC-4814-A73E-E0FA56DCFF93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0BD1C05-58DB-4E7B-8B34-6E707512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8A7DD67-1BE6-4A32-A1EB-83399E51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E5929-1460-4DD5-91E6-597BAF639146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35051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P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5640749-9C02-4230-939F-7D71E69F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D9A9-2539-4BA4-B243-32282B373DC3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927D772-1F72-47CF-8C0D-6466DBF4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80FC1A0-B74E-4719-97B3-EC12F378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51689-BA45-4D24-B8E7-24296AC3C561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08153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15DEAE-5CF5-40A4-AC07-5CA2BEFB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B06C7-A88B-4097-9974-881256CE048B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1A9564-2A32-4F5B-80D7-00584CE7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4AF16-02E4-4781-AE28-83EB3CA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B6C4-4E98-4A74-9758-BB9FEAA85725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541729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17D907-FD0F-47D4-B2E0-E4F6E2DF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E1EBE-5A43-431C-BE91-1B10E0A959EE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078696-E42B-4B4B-82DF-8F30D723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BCFAAA-9987-42C6-97FF-0F503FEF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34472-0B8F-4A0F-B9B5-62AAB4CDF1CD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49146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B57952-EE77-417F-891B-F463002C8253}"/>
              </a:ext>
            </a:extLst>
          </p:cNvPr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77F31E-2DE2-4062-BBD8-48EDA434571F}"/>
              </a:ext>
            </a:extLst>
          </p:cNvPr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77DE3A-6253-4CD4-AD04-8839CEF88E05}"/>
              </a:ext>
            </a:extLst>
          </p:cNvPr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BB27DA-2709-4838-A54D-E4A602E05581}"/>
              </a:ext>
            </a:extLst>
          </p:cNvPr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8D6EAB-8E94-46AF-9A2D-0F8E65C095B0}"/>
              </a:ext>
            </a:extLst>
          </p:cNvPr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87BB735-D0C7-4593-8BA6-F87E053A00D7}"/>
              </a:ext>
            </a:extLst>
          </p:cNvPr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2242158-F572-40FE-83A5-149BFA501878}"/>
              </a:ext>
            </a:extLst>
          </p:cNvPr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FE06778-2284-4CBD-9760-8D4DD92B7F63}"/>
              </a:ext>
            </a:extLst>
          </p:cNvPr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5757689-BC74-4FDC-BF44-0FCA05396CF8}"/>
              </a:ext>
            </a:extLst>
          </p:cNvPr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xmlns="" id="{F316CE4D-ECC9-4455-B279-FF0D0E0A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BFD06E-EA7C-4C10-9DD5-208084F914F3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xmlns="" id="{AD980191-DF23-4882-AD32-3D7F740B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PH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xmlns="" id="{FFC7E1BD-292B-4BA4-BE5F-DF524681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679EA-D9CD-441B-BB90-5E8436EAAAD2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33370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74352927-34E0-4840-AE9D-DFE05BEB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E850-1CE9-4D12-B623-377D3D07A825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6638BFC3-B35E-4A28-8A31-FD904542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C561EB9F-C8F6-4EAD-8E06-B630A404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32D18-5D69-44C1-A450-7AC11F93D1D1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3377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xmlns="" id="{9ABB2D3A-AD9A-46FE-826B-02D3FB1A4610}"/>
              </a:ext>
            </a:extLst>
          </p:cNvPr>
          <p:cNvSpPr>
            <a:spLocks/>
          </p:cNvSpPr>
          <p:nvPr/>
        </p:nvSpPr>
        <p:spPr bwMode="auto">
          <a:xfrm>
            <a:off x="6438901" y="1073150"/>
            <a:ext cx="5761567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xmlns="" id="{94D4554E-1F06-447B-AD65-103A2C78DA34}"/>
              </a:ext>
            </a:extLst>
          </p:cNvPr>
          <p:cNvSpPr>
            <a:spLocks/>
          </p:cNvSpPr>
          <p:nvPr/>
        </p:nvSpPr>
        <p:spPr bwMode="auto">
          <a:xfrm>
            <a:off x="499533" y="1"/>
            <a:ext cx="7351184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xmlns="" id="{9634C7F4-BDA9-475B-9896-37F82B9A30EF}"/>
              </a:ext>
            </a:extLst>
          </p:cNvPr>
          <p:cNvSpPr>
            <a:spLocks/>
          </p:cNvSpPr>
          <p:nvPr/>
        </p:nvSpPr>
        <p:spPr bwMode="auto">
          <a:xfrm rot="5236414">
            <a:off x="6634692" y="1285346"/>
            <a:ext cx="4114800" cy="15853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xmlns="" id="{D7242CFA-7C47-47F6-9476-C6C6B45727E6}"/>
              </a:ext>
            </a:extLst>
          </p:cNvPr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xmlns="" id="{1F2BD83F-6673-4A42-86B6-7241DB0782FC}"/>
              </a:ext>
            </a:extLst>
          </p:cNvPr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xmlns="" id="{C6529FB2-9A3B-443A-AD33-B87588389639}"/>
              </a:ext>
            </a:extLst>
          </p:cNvPr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xmlns="" id="{897F9746-9450-4B6D-AC08-158D34619F58}"/>
              </a:ext>
            </a:extLst>
          </p:cNvPr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xmlns="" id="{5D7599A8-5088-4F63-9680-D4549AD031C9}"/>
              </a:ext>
            </a:extLst>
          </p:cNvPr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xmlns="" id="{9AAC1C11-DF1A-45FC-81BF-DA50EB3F9312}"/>
              </a:ext>
            </a:extLst>
          </p:cNvPr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3FC896F4-CEDB-4679-8B2A-7E38DD902501}"/>
              </a:ext>
            </a:extLst>
          </p:cNvPr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xmlns="" id="{CB985998-A3CB-4DF7-9602-4D6A9C18C757}"/>
              </a:ext>
            </a:extLst>
          </p:cNvPr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xmlns="" id="{FA4E6EAA-6F75-4DC1-9278-C482144E29AC}"/>
              </a:ext>
            </a:extLst>
          </p:cNvPr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xmlns="" id="{206C2A27-1A06-4CC9-B9A6-E294F0A650AD}"/>
              </a:ext>
            </a:extLst>
          </p:cNvPr>
          <p:cNvSpPr>
            <a:spLocks/>
          </p:cNvSpPr>
          <p:nvPr/>
        </p:nvSpPr>
        <p:spPr bwMode="auto">
          <a:xfrm>
            <a:off x="488951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xmlns="" id="{B9EF3959-0BF0-4B4B-BDBA-CE972C1134D7}"/>
              </a:ext>
            </a:extLst>
          </p:cNvPr>
          <p:cNvSpPr>
            <a:spLocks/>
          </p:cNvSpPr>
          <p:nvPr/>
        </p:nvSpPr>
        <p:spPr bwMode="auto">
          <a:xfrm>
            <a:off x="488951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xmlns="" id="{7A671B81-C5CA-4DD1-B066-F422DAC33240}"/>
              </a:ext>
            </a:extLst>
          </p:cNvPr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53A4D43-226E-4839-885C-DE2DF220E70B}"/>
              </a:ext>
            </a:extLst>
          </p:cNvPr>
          <p:cNvSpPr/>
          <p:nvPr/>
        </p:nvSpPr>
        <p:spPr>
          <a:xfrm>
            <a:off x="484718" y="401638"/>
            <a:ext cx="11338983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EE5DE2A-B23B-4226-8997-E364CBA26AD4}"/>
              </a:ext>
            </a:extLst>
          </p:cNvPr>
          <p:cNvSpPr/>
          <p:nvPr/>
        </p:nvSpPr>
        <p:spPr>
          <a:xfrm flipH="1">
            <a:off x="495300" y="681039"/>
            <a:ext cx="359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5D36B31-6B56-482B-BF4A-11F347E21F56}"/>
              </a:ext>
            </a:extLst>
          </p:cNvPr>
          <p:cNvSpPr/>
          <p:nvPr/>
        </p:nvSpPr>
        <p:spPr>
          <a:xfrm flipH="1">
            <a:off x="548218" y="681039"/>
            <a:ext cx="359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78AE676-E496-4279-B185-4186E1D327BE}"/>
              </a:ext>
            </a:extLst>
          </p:cNvPr>
          <p:cNvSpPr/>
          <p:nvPr/>
        </p:nvSpPr>
        <p:spPr>
          <a:xfrm flipH="1">
            <a:off x="5969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D9869C-A30B-4FE7-A2E9-B9BF7D0032DB}"/>
              </a:ext>
            </a:extLst>
          </p:cNvPr>
          <p:cNvSpPr/>
          <p:nvPr/>
        </p:nvSpPr>
        <p:spPr>
          <a:xfrm flipH="1">
            <a:off x="6350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0771793-9DF3-4346-B9B6-2C23A9797D35}"/>
              </a:ext>
            </a:extLst>
          </p:cNvPr>
          <p:cNvSpPr/>
          <p:nvPr/>
        </p:nvSpPr>
        <p:spPr>
          <a:xfrm>
            <a:off x="666751" y="681039"/>
            <a:ext cx="486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xmlns="" id="{D1702DF1-C87C-4BC9-B1A7-97881085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3FF579-4F32-435A-813B-47AF6B3CC449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xmlns="" id="{5D60D4EE-365C-492D-BF37-AA3ACD37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PH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6CA3C2ED-FA64-4697-A42B-8E649AD8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F560D-9017-4B48-ACD1-CFA2C5986599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651259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8A0B29-4782-45EE-9E58-101A0797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DCF7FD-CA10-42AF-AEF3-22A818968F22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C8F8F1-5CD1-4F89-BB0B-8B7DFDC0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915BBC-EBB3-4A65-90CA-2AD4E92D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FED04-710F-48C7-9565-BF6C1AA0CFA0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65025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4372D0-D569-41E6-9179-F2E7ECAE6027}"/>
              </a:ext>
            </a:extLst>
          </p:cNvPr>
          <p:cNvSpPr/>
          <p:nvPr/>
        </p:nvSpPr>
        <p:spPr>
          <a:xfrm>
            <a:off x="1" y="401638"/>
            <a:ext cx="11823700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F5ADE8F-D114-4042-B7B1-9A1CF1111AD5}"/>
              </a:ext>
            </a:extLst>
          </p:cNvPr>
          <p:cNvSpPr/>
          <p:nvPr/>
        </p:nvSpPr>
        <p:spPr>
          <a:xfrm>
            <a:off x="116418" y="681039"/>
            <a:ext cx="613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12654B-6E4C-40F9-BBB6-039A22EEE63D}"/>
              </a:ext>
            </a:extLst>
          </p:cNvPr>
          <p:cNvSpPr/>
          <p:nvPr/>
        </p:nvSpPr>
        <p:spPr>
          <a:xfrm>
            <a:off x="63500" y="681039"/>
            <a:ext cx="359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4A6737-5041-4853-9D80-61263C37788D}"/>
              </a:ext>
            </a:extLst>
          </p:cNvPr>
          <p:cNvSpPr/>
          <p:nvPr/>
        </p:nvSpPr>
        <p:spPr>
          <a:xfrm>
            <a:off x="3810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8E3E1E-EC15-485C-9EAF-0A7309C158D9}"/>
              </a:ext>
            </a:extLst>
          </p:cNvPr>
          <p:cNvSpPr/>
          <p:nvPr/>
        </p:nvSpPr>
        <p:spPr>
          <a:xfrm>
            <a:off x="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69157D-CCCC-4610-8A84-D52A9669A145}"/>
              </a:ext>
            </a:extLst>
          </p:cNvPr>
          <p:cNvSpPr/>
          <p:nvPr/>
        </p:nvSpPr>
        <p:spPr>
          <a:xfrm flipH="1">
            <a:off x="198967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3B48C7F-F5A6-4F7E-A314-354D53441BC9}"/>
              </a:ext>
            </a:extLst>
          </p:cNvPr>
          <p:cNvSpPr/>
          <p:nvPr/>
        </p:nvSpPr>
        <p:spPr>
          <a:xfrm flipH="1">
            <a:off x="251885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BEFD3E-EBCA-429A-A67A-C4503437E001}"/>
              </a:ext>
            </a:extLst>
          </p:cNvPr>
          <p:cNvSpPr/>
          <p:nvPr/>
        </p:nvSpPr>
        <p:spPr>
          <a:xfrm flipH="1">
            <a:off x="302685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95D6507-2556-42E2-AEAA-A19F91409EA6}"/>
              </a:ext>
            </a:extLst>
          </p:cNvPr>
          <p:cNvSpPr/>
          <p:nvPr/>
        </p:nvSpPr>
        <p:spPr>
          <a:xfrm flipH="1">
            <a:off x="340785" y="681039"/>
            <a:ext cx="105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53A7F14-CA71-4D64-9CDD-0CF3CC6D8919}"/>
              </a:ext>
            </a:extLst>
          </p:cNvPr>
          <p:cNvSpPr/>
          <p:nvPr/>
        </p:nvSpPr>
        <p:spPr>
          <a:xfrm>
            <a:off x="372534" y="681039"/>
            <a:ext cx="486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xmlns="" id="{4D3198B4-DF8C-407B-AEAE-AAB81E25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55B61-431D-4617-998C-5F762D69B06A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xmlns="" id="{397E9B78-60BC-4437-8314-4B1D8459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PH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xmlns="" id="{C1F887BD-7663-4A6F-B146-31687AE4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961AE-B964-4B44-B9D3-F8FF00E0DB7A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668039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xmlns="" id="{0BC62C21-7C27-4D5D-9890-2EBFE4E2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83CB-E54A-4634-87E3-F411D2CEB97D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18609B58-1647-4A0F-A091-E2F4C83B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DC47727D-8DE4-4419-AA4B-81A35F4F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502B-1CF5-468D-ADA9-F37CBFDF725D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04253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1E06A8F-66C0-430C-92AF-5ED7A061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E2BA48-484D-40AE-8B4D-6DEA8B0DE9BC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2A662D-FA6F-4319-B6D2-4A6F35D5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ACDB9C-AE4D-4B5E-9491-11F7672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41689-373E-403A-A40F-B7925FE8DD33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78892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xmlns="" id="{4EAF3C45-94B6-4651-A959-413D159F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8C9D-6423-4624-A7BF-DC6C0F5D4799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80BDD5B8-F5D2-4E7B-BB3F-5088085E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BFFA8B05-8F41-47FF-BFF5-FEDA89F8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313E4-FE81-40CA-848C-7A6FF8EC0716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34004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E32438-B21C-4F66-A909-C7E6148AF38F}"/>
              </a:ext>
            </a:extLst>
          </p:cNvPr>
          <p:cNvSpPr/>
          <p:nvPr/>
        </p:nvSpPr>
        <p:spPr>
          <a:xfrm>
            <a:off x="491067" y="0"/>
            <a:ext cx="11703051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041FA22-36A6-4DDB-915A-9043DB8A680C}"/>
              </a:ext>
            </a:extLst>
          </p:cNvPr>
          <p:cNvCxnSpPr/>
          <p:nvPr/>
        </p:nvCxnSpPr>
        <p:spPr>
          <a:xfrm flipV="1">
            <a:off x="484717" y="1884363"/>
            <a:ext cx="1170940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xmlns="" id="{55945C29-2923-4664-B5D9-6D92853E7F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375762" y="1197770"/>
            <a:ext cx="131762" cy="171449"/>
            <a:chOff x="6668087" y="1297746"/>
            <a:chExt cx="161840" cy="1566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D415AF15-1FF1-451B-894E-59212E0C4A1D}"/>
                </a:ext>
              </a:extLst>
            </p:cNvPr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F919F5A-A5C6-4706-9996-D9880326B6F6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86F10114-1589-46C5-9618-ABE373BB808A}"/>
                </a:ext>
              </a:extLst>
            </p:cNvPr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xmlns="" id="{47DAA644-453D-4717-BABC-43BDDCDF659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578962" y="1350170"/>
            <a:ext cx="131762" cy="171449"/>
            <a:chOff x="6668087" y="1297746"/>
            <a:chExt cx="161840" cy="1566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B3407EF-A5D6-42EF-B397-4527E9912EBB}"/>
                </a:ext>
              </a:extLst>
            </p:cNvPr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2DA63293-D50A-437B-93B6-1D42155D0967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B5D5172E-84AD-4A7F-BD4E-93717B49C5CA}"/>
                </a:ext>
              </a:extLst>
            </p:cNvPr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xmlns="" id="{84F39D99-D44C-465F-A9F2-05D2F69215F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115411" y="1453357"/>
            <a:ext cx="131763" cy="171451"/>
            <a:chOff x="6668087" y="1297746"/>
            <a:chExt cx="161840" cy="1566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2BA9A35-4F41-4893-8809-93ABB57CE8F1}"/>
                </a:ext>
              </a:extLst>
            </p:cNvPr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02D932A-2F92-46A9-87D5-34BE1DF4D375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9B8FEAE-15F5-469D-8D90-5A2D0B7C9FFC}"/>
                </a:ext>
              </a:extLst>
            </p:cNvPr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xmlns="" id="{69F70203-26DD-471D-B2E1-778A4257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6000" y="55563"/>
            <a:ext cx="2844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399674-7432-41BB-ADFA-10E50804CCF6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xmlns="" id="{2165D9E8-976A-49A6-86DB-BC3A5870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55563"/>
            <a:ext cx="7416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PH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xmlns="" id="{352E4264-0C46-4E64-AD96-48B2610D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55563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C635C99-B191-4EC6-A672-DA0C974F46D1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32323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FE42B983-2645-4BD5-BE6F-3163B77A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0194-D5BB-423D-A5A4-8B4A28AC0685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F98445D5-406D-4931-A4C3-92939861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9BA2CF68-E4BB-472E-820B-76C834D6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22A59-164E-494A-9C7B-FE0BC5565ADF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39785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74CB986B-7ADB-496E-914E-86D8A0D3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923B-9FB1-475D-9C30-C362A927D67B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1894DB82-B5EE-4EC4-807D-32B846A1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A8015920-4891-44D3-ACBF-CEBD45C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B083B-ABEF-411C-BA77-AFFC1DB2448C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38452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20/06/19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0F26B29-F47D-4B69-848F-290A07FE5A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PH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FB25452-573D-4AC8-9E73-578852C32D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PH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4CB9DD-B253-4546-B57A-565BD5E57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BE0F474D-77D8-4E29-91D4-37ACA8841FEE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88A793-3A93-4906-A615-7DBE206A6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A9DC42-C129-433D-96A6-052BDBB2E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7806399-3E62-4CC0-8066-8D7BFBFC8689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772667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563163-3F69-4C5D-A01E-0A6579F0F295}"/>
              </a:ext>
            </a:extLst>
          </p:cNvPr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1A71EE-F982-4262-B195-36C53CCF4219}"/>
              </a:ext>
            </a:extLst>
          </p:cNvPr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59DC44-3B5C-4A9A-8A6A-E1A7988ED0C7}"/>
              </a:ext>
            </a:extLst>
          </p:cNvPr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BABD3F-ED24-4197-96A2-E2F1B8F53DE1}"/>
              </a:ext>
            </a:extLst>
          </p:cNvPr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3D1202D-1FAF-4D9C-AF56-2B23A6C2BF3E}"/>
              </a:ext>
            </a:extLst>
          </p:cNvPr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FB0919-38E3-41DA-80B4-7A0FC17E3BA2}"/>
              </a:ext>
            </a:extLst>
          </p:cNvPr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049319-3A3D-4EE9-9B1A-1649A78BC9BA}"/>
              </a:ext>
            </a:extLst>
          </p:cNvPr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F6EDE84-DB6E-4F8B-B392-732E1368B0CF}"/>
              </a:ext>
            </a:extLst>
          </p:cNvPr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F7C178-9155-44EF-AAF2-340D6CB457A6}"/>
              </a:ext>
            </a:extLst>
          </p:cNvPr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xmlns="" id="{67951D07-888F-409B-8064-71ED997C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12763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xmlns="" id="{FAE235A9-01BB-431B-9134-5BCD056DFE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78435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2152CA49-97B9-4F0D-A592-BC353D8CD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D7E9513B-5797-4B7C-B440-2166D89AEDC3}" type="datetimeFigureOut">
              <a:rPr lang="en-PH"/>
              <a:pPr>
                <a:defRPr/>
              </a:pPr>
              <a:t>20/06/19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290C56-52D3-49D9-AA77-756AF524F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PH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C923A72B-8502-477D-A12E-45868480D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1DCCCE79-E391-44F5-BF4A-BC9AC838E0A2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15370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5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wmf"/><Relationship Id="rId5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0.emf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AFAEF5-4C54-47BD-A412-0F5D6A6A9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/>
              <a:t>HIV 101</a:t>
            </a:r>
            <a:r>
              <a:rPr lang="en-US" dirty="0"/>
              <a:t>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C329F054-AA9A-4CBE-9B61-3E0EB6787535}"/>
              </a:ext>
            </a:extLst>
          </p:cNvPr>
          <p:cNvSpPr txBox="1">
            <a:spLocks/>
          </p:cNvSpPr>
          <p:nvPr/>
        </p:nvSpPr>
        <p:spPr>
          <a:xfrm rot="21420000">
            <a:off x="983062" y="3937458"/>
            <a:ext cx="975518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Positive action foundation Philippines, </a:t>
            </a:r>
            <a:r>
              <a:rPr lang="en-US" dirty="0" err="1"/>
              <a:t>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6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7574B-9EC0-4881-AF4B-3985C394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419600"/>
            <a:ext cx="80010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PH" sz="2800" b="1" dirty="0" err="1">
                <a:solidFill>
                  <a:srgbClr val="FFFF00"/>
                </a:solidFill>
              </a:rPr>
              <a:t>Isang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uri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ng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mikrobyo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na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pag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nakapasok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sa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katawan</a:t>
            </a:r>
            <a:r>
              <a:rPr lang="en-PH" sz="2800" b="1" dirty="0">
                <a:solidFill>
                  <a:srgbClr val="FFFF00"/>
                </a:solidFill>
              </a:rPr>
              <a:t>  </a:t>
            </a:r>
            <a:r>
              <a:rPr lang="en-PH" sz="2800" b="1" dirty="0" err="1">
                <a:solidFill>
                  <a:srgbClr val="FFFF00"/>
                </a:solidFill>
              </a:rPr>
              <a:t>ng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isang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tao</a:t>
            </a:r>
            <a:r>
              <a:rPr lang="en-PH" sz="2800" b="1" dirty="0">
                <a:solidFill>
                  <a:srgbClr val="FFFF00"/>
                </a:solidFill>
              </a:rPr>
              <a:t> may </a:t>
            </a:r>
            <a:r>
              <a:rPr lang="en-PH" sz="2800" b="1" dirty="0" err="1">
                <a:solidFill>
                  <a:srgbClr val="FFFF00"/>
                </a:solidFill>
              </a:rPr>
              <a:t>kakayahang</a:t>
            </a:r>
            <a:r>
              <a:rPr lang="en-PH" sz="2800" b="1" dirty="0">
                <a:solidFill>
                  <a:srgbClr val="FFFF00"/>
                </a:solidFill>
              </a:rPr>
              <a:t>, </a:t>
            </a:r>
            <a:r>
              <a:rPr lang="en-PH" sz="2800" b="1" dirty="0" err="1">
                <a:solidFill>
                  <a:srgbClr val="FFFF00"/>
                </a:solidFill>
              </a:rPr>
              <a:t>atakehin</a:t>
            </a:r>
            <a:r>
              <a:rPr lang="en-PH" sz="2800" b="1" dirty="0">
                <a:solidFill>
                  <a:srgbClr val="FFFF00"/>
                </a:solidFill>
              </a:rPr>
              <a:t> at </a:t>
            </a:r>
            <a:r>
              <a:rPr lang="en-PH" sz="2800" b="1" dirty="0" err="1">
                <a:solidFill>
                  <a:srgbClr val="FFFF00"/>
                </a:solidFill>
              </a:rPr>
              <a:t>sirain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ang</a:t>
            </a:r>
            <a:r>
              <a:rPr lang="en-PH" sz="2800" b="1" dirty="0">
                <a:solidFill>
                  <a:srgbClr val="FFFF00"/>
                </a:solidFill>
              </a:rPr>
              <a:t> natural </a:t>
            </a:r>
            <a:r>
              <a:rPr lang="en-PH" sz="2800" b="1" dirty="0" err="1">
                <a:solidFill>
                  <a:srgbClr val="FFFF00"/>
                </a:solidFill>
              </a:rPr>
              <a:t>na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depensa</a:t>
            </a:r>
            <a:r>
              <a:rPr lang="en-PH" sz="2800" b="1" dirty="0">
                <a:solidFill>
                  <a:srgbClr val="FFFF00"/>
                </a:solidFill>
              </a:rPr>
              <a:t> </a:t>
            </a:r>
            <a:r>
              <a:rPr lang="en-PH" sz="2800" b="1" dirty="0" err="1">
                <a:solidFill>
                  <a:srgbClr val="FFFF00"/>
                </a:solidFill>
              </a:rPr>
              <a:t>nito</a:t>
            </a:r>
            <a:r>
              <a:rPr lang="en-PH" sz="28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63E6F8-DA5D-4FCA-B7A3-DE8206B90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066800"/>
            <a:ext cx="6324600" cy="2971800"/>
          </a:xfrm>
        </p:spPr>
        <p:txBody>
          <a:bodyPr>
            <a:normAutofit lnSpcReduction="10000"/>
          </a:bodyPr>
          <a:lstStyle/>
          <a:p>
            <a:pPr marL="0" eaLnBrk="1" fontAlgn="auto" hangingPunct="1">
              <a:spcAft>
                <a:spcPts val="0"/>
              </a:spcAft>
              <a:buNone/>
              <a:defRPr/>
            </a:pPr>
            <a:r>
              <a:rPr lang="en-PH" sz="20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H.I.V.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71BAB97-6168-41DB-B502-A3C4D1C9BE72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0CC3C0A-B63A-4757-A36A-DF7401D0B07A}"/>
              </a:ext>
            </a:extLst>
          </p:cNvPr>
          <p:cNvSpPr txBox="1">
            <a:spLocks/>
          </p:cNvSpPr>
          <p:nvPr/>
        </p:nvSpPr>
        <p:spPr>
          <a:xfrm>
            <a:off x="4648200" y="457200"/>
            <a:ext cx="44196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40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Ano</a:t>
            </a:r>
            <a:r>
              <a:rPr lang="en-PH" sz="40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40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ang</a:t>
            </a:r>
            <a:r>
              <a:rPr lang="en-PH" sz="40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HIV?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2D77E80-DA9F-4F92-9E74-FC9F93397038}"/>
              </a:ext>
            </a:extLst>
          </p:cNvPr>
          <p:cNvSpPr txBox="1">
            <a:spLocks/>
          </p:cNvSpPr>
          <p:nvPr/>
        </p:nvSpPr>
        <p:spPr>
          <a:xfrm>
            <a:off x="3657600" y="3581400"/>
            <a:ext cx="6553200" cy="457200"/>
          </a:xfrm>
          <a:prstGeom prst="rect">
            <a:avLst/>
          </a:prstGeom>
        </p:spPr>
        <p:txBody>
          <a:bodyPr anchor="b"/>
          <a:lstStyle/>
          <a:p>
            <a:pPr defTabSz="914400">
              <a:spcBef>
                <a:spcPct val="0"/>
              </a:spcBef>
              <a:defRPr/>
            </a:pPr>
            <a:r>
              <a:rPr lang="en-PH" sz="2800" b="1" dirty="0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Human Immunodeficiency Virus</a:t>
            </a:r>
          </a:p>
        </p:txBody>
      </p:sp>
      <p:pic>
        <p:nvPicPr>
          <p:cNvPr id="24583" name="Picture 1">
            <a:extLst>
              <a:ext uri="{FF2B5EF4-FFF2-40B4-BE49-F238E27FC236}">
                <a16:creationId xmlns:a16="http://schemas.microsoft.com/office/drawing/2014/main" xmlns="" id="{FCE36F80-A864-403D-8798-138755BFF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F72E059-1E8E-47CC-8A48-90D90E174AAB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B98B4168-3AF6-47DA-88FC-9B239E5722BE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8EA363-AA71-4583-BC7A-49142259A59B}"/>
              </a:ext>
            </a:extLst>
          </p:cNvPr>
          <p:cNvSpPr txBox="1">
            <a:spLocks/>
          </p:cNvSpPr>
          <p:nvPr/>
        </p:nvSpPr>
        <p:spPr>
          <a:xfrm>
            <a:off x="3505200" y="533400"/>
            <a:ext cx="6400800" cy="12192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en-PH" sz="30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usapin</a:t>
            </a: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HIV </a:t>
            </a:r>
            <a:r>
              <a:rPr lang="en-PH" sz="30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endParaRPr lang="en-PH" sz="3000" b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en-PH" sz="30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tandaan</a:t>
            </a: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numerong</a:t>
            </a:r>
            <a:endParaRPr lang="en-PH" sz="3000" b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A184C12-1381-437B-B9CD-93AA85615C3A}"/>
              </a:ext>
            </a:extLst>
          </p:cNvPr>
          <p:cNvSpPr/>
          <p:nvPr/>
        </p:nvSpPr>
        <p:spPr>
          <a:xfrm>
            <a:off x="1905000" y="-381000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EA157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5605" name="Picture 1">
            <a:extLst>
              <a:ext uri="{FF2B5EF4-FFF2-40B4-BE49-F238E27FC236}">
                <a16:creationId xmlns:a16="http://schemas.microsoft.com/office/drawing/2014/main" xmlns="" id="{ACE9290C-EE43-4AA8-8FE0-0F3C7659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F5F41D-7CB3-4B6D-8E6B-FB26C21DC84D}"/>
              </a:ext>
            </a:extLst>
          </p:cNvPr>
          <p:cNvSpPr/>
          <p:nvPr/>
        </p:nvSpPr>
        <p:spPr>
          <a:xfrm>
            <a:off x="3276600" y="198120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D6ECFF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3204D2-7699-4E44-979B-C3404A90DA0B}"/>
              </a:ext>
            </a:extLst>
          </p:cNvPr>
          <p:cNvSpPr/>
          <p:nvPr/>
        </p:nvSpPr>
        <p:spPr>
          <a:xfrm>
            <a:off x="5257800" y="68580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6D3B2D0-F6F5-4F89-832A-C317CA084597}"/>
              </a:ext>
            </a:extLst>
          </p:cNvPr>
          <p:cNvSpPr/>
          <p:nvPr/>
        </p:nvSpPr>
        <p:spPr>
          <a:xfrm>
            <a:off x="6477000" y="243840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D6ECFF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159923A-FB01-4A27-B714-876841628E50}"/>
              </a:ext>
            </a:extLst>
          </p:cNvPr>
          <p:cNvSpPr/>
          <p:nvPr/>
        </p:nvSpPr>
        <p:spPr>
          <a:xfrm>
            <a:off x="8305800" y="60960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EA157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53F1D15-EDE8-4A7D-83BE-C366B50A2085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F9419573-7207-4667-B8DB-2A4AC578D655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4204889-24D6-4BDB-9096-9E216033920F}"/>
              </a:ext>
            </a:extLst>
          </p:cNvPr>
          <p:cNvSpPr txBox="1">
            <a:spLocks/>
          </p:cNvSpPr>
          <p:nvPr/>
        </p:nvSpPr>
        <p:spPr>
          <a:xfrm>
            <a:off x="3657600" y="1295400"/>
            <a:ext cx="6400800" cy="12192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kaugnayan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HIV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sumusunod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688E642-8DFB-4FB0-AA19-E11101B00A2E}"/>
              </a:ext>
            </a:extLst>
          </p:cNvPr>
          <p:cNvSpPr/>
          <p:nvPr/>
        </p:nvSpPr>
        <p:spPr>
          <a:xfrm>
            <a:off x="18288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EA157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xmlns="" id="{5FE97DEF-43B6-4822-A830-0E0B36A8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90A2A5F-431A-471C-8BEF-CFE6638F661D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021A6C1-B638-405D-B65E-838D0193FDC7}"/>
              </a:ext>
            </a:extLst>
          </p:cNvPr>
          <p:cNvSpPr txBox="1">
            <a:spLocks/>
          </p:cNvSpPr>
          <p:nvPr/>
        </p:nvSpPr>
        <p:spPr>
          <a:xfrm>
            <a:off x="3733800" y="2819400"/>
            <a:ext cx="6400800" cy="12192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Sexually Transmissible Infections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2A4D244-F1BC-4EA7-A57B-9499B3AC8C21}"/>
              </a:ext>
            </a:extLst>
          </p:cNvPr>
          <p:cNvSpPr txBox="1">
            <a:spLocks/>
          </p:cNvSpPr>
          <p:nvPr/>
        </p:nvSpPr>
        <p:spPr>
          <a:xfrm>
            <a:off x="3733800" y="3657600"/>
            <a:ext cx="6400800" cy="12192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Tuberculosis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5A7F3A7-A404-4741-BC10-8A51089C830B}"/>
              </a:ext>
            </a:extLst>
          </p:cNvPr>
          <p:cNvSpPr txBox="1">
            <a:spLocks/>
          </p:cNvSpPr>
          <p:nvPr/>
        </p:nvSpPr>
        <p:spPr>
          <a:xfrm>
            <a:off x="3733800" y="4419600"/>
            <a:ext cx="6400800" cy="12192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Pregnancy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4855F9-C33A-452B-AE68-D79B4D3B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1905000"/>
            <a:ext cx="7391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3000" b="1" dirty="0">
                <a:solidFill>
                  <a:schemeClr val="tx1"/>
                </a:solidFill>
              </a:rPr>
              <a:t>◊ </a:t>
            </a:r>
            <a:r>
              <a:rPr lang="en-PH" sz="3000" b="1" dirty="0" err="1">
                <a:solidFill>
                  <a:schemeClr val="tx1"/>
                </a:solidFill>
              </a:rPr>
              <a:t>Parehas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ng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paraan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ng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pagkakahawa</a:t>
            </a:r>
            <a:endParaRPr lang="en-PH" sz="30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697134B-E0F5-4860-9BFD-FE487C6439FD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C7B2744-C144-4A15-B9DF-81ECD2860A59}"/>
              </a:ext>
            </a:extLst>
          </p:cNvPr>
          <p:cNvSpPr txBox="1">
            <a:spLocks/>
          </p:cNvSpPr>
          <p:nvPr/>
        </p:nvSpPr>
        <p:spPr>
          <a:xfrm>
            <a:off x="3429000" y="609600"/>
            <a:ext cx="6400800" cy="12192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30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r>
              <a:rPr lang="en-PH" sz="30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endParaRPr lang="en-PH" sz="3000" b="1" spc="-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en-PH" sz="30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kaugnayan</a:t>
            </a:r>
            <a:r>
              <a:rPr lang="en-PH" sz="30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PH" sz="30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 </a:t>
            </a:r>
            <a:r>
              <a:rPr lang="en-PH" sz="30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sz="30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D913CE3-5002-4802-BA8E-BA3591BA0E5D}"/>
              </a:ext>
            </a:extLst>
          </p:cNvPr>
          <p:cNvSpPr txBox="1">
            <a:spLocks/>
          </p:cNvSpPr>
          <p:nvPr/>
        </p:nvSpPr>
        <p:spPr>
          <a:xfrm>
            <a:off x="3200400" y="2514600"/>
            <a:ext cx="7086600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◊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Parehas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ng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paraan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ng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pag-iwas</a:t>
            </a:r>
            <a:endParaRPr lang="en-PH" sz="3000" b="1" dirty="0">
              <a:solidFill>
                <a:prstClr val="whit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Consolas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4428DCB-1FA4-4B9A-BA78-8079FD5671F7}"/>
              </a:ext>
            </a:extLst>
          </p:cNvPr>
          <p:cNvSpPr txBox="1">
            <a:spLocks/>
          </p:cNvSpPr>
          <p:nvPr/>
        </p:nvSpPr>
        <p:spPr>
          <a:xfrm>
            <a:off x="3276600" y="3810000"/>
            <a:ext cx="7391400" cy="914400"/>
          </a:xfrm>
          <a:prstGeom prst="rect">
            <a:avLst/>
          </a:prstGeom>
        </p:spPr>
        <p:txBody>
          <a:bodyPr anchor="b"/>
          <a:lstStyle/>
          <a:p>
            <a:pPr defTabSz="914400">
              <a:spcBef>
                <a:spcPct val="0"/>
              </a:spcBef>
              <a:defRPr/>
            </a:pP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◊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Pinatataas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ng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STI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ang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tsansang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mahawa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sa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HIV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7245D90-86F0-4864-92D9-52711BF4312A}"/>
              </a:ext>
            </a:extLst>
          </p:cNvPr>
          <p:cNvSpPr txBox="1">
            <a:spLocks/>
          </p:cNvSpPr>
          <p:nvPr/>
        </p:nvSpPr>
        <p:spPr>
          <a:xfrm>
            <a:off x="3352800" y="5105400"/>
            <a:ext cx="7010400" cy="914400"/>
          </a:xfrm>
          <a:prstGeom prst="rect">
            <a:avLst/>
          </a:prstGeom>
        </p:spPr>
        <p:txBody>
          <a:bodyPr anchor="b"/>
          <a:lstStyle/>
          <a:p>
            <a:pPr defTabSz="914400">
              <a:spcBef>
                <a:spcPct val="0"/>
              </a:spcBef>
              <a:defRPr/>
            </a:pP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◊ Ito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ang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ating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entry point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sa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pagbibigay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impormasyon</a:t>
            </a:r>
            <a:endParaRPr lang="en-PH" sz="3000" b="1" dirty="0">
              <a:solidFill>
                <a:prstClr val="whit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Consolas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2C85CDA-B347-469E-8684-841DDBAD32D1}"/>
              </a:ext>
            </a:extLst>
          </p:cNvPr>
          <p:cNvSpPr/>
          <p:nvPr/>
        </p:nvSpPr>
        <p:spPr>
          <a:xfrm>
            <a:off x="18288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EA157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7657" name="Picture 1">
            <a:extLst>
              <a:ext uri="{FF2B5EF4-FFF2-40B4-BE49-F238E27FC236}">
                <a16:creationId xmlns:a16="http://schemas.microsoft.com/office/drawing/2014/main" xmlns="" id="{EB0D5B41-47D3-490F-855F-8870A186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A42EF2F7-B0AE-4DF8-BE62-1C18C8C1B8EB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6A4F5A-DACB-4581-BF3C-3486C4BE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1828800"/>
            <a:ext cx="67818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2600" b="1" dirty="0">
                <a:solidFill>
                  <a:schemeClr val="tx1"/>
                </a:solidFill>
              </a:rPr>
              <a:t>◊ </a:t>
            </a:r>
            <a:r>
              <a:rPr lang="en-PH" sz="2600" b="1" dirty="0" err="1">
                <a:solidFill>
                  <a:schemeClr val="tx1"/>
                </a:solidFill>
              </a:rPr>
              <a:t>Ang</a:t>
            </a:r>
            <a:r>
              <a:rPr lang="en-PH" sz="2600" b="1" dirty="0">
                <a:solidFill>
                  <a:schemeClr val="tx1"/>
                </a:solidFill>
              </a:rPr>
              <a:t> TB ay </a:t>
            </a:r>
            <a:r>
              <a:rPr lang="en-PH" sz="2600" b="1" dirty="0" err="1">
                <a:solidFill>
                  <a:schemeClr val="tx1"/>
                </a:solidFill>
              </a:rPr>
              <a:t>senyales</a:t>
            </a:r>
            <a:r>
              <a:rPr lang="en-PH" sz="2600" b="1" dirty="0">
                <a:solidFill>
                  <a:schemeClr val="tx1"/>
                </a:solidFill>
              </a:rPr>
              <a:t> </a:t>
            </a:r>
            <a:r>
              <a:rPr lang="en-PH" sz="2600" b="1" dirty="0" err="1">
                <a:solidFill>
                  <a:schemeClr val="tx1"/>
                </a:solidFill>
              </a:rPr>
              <a:t>ng</a:t>
            </a:r>
            <a:r>
              <a:rPr lang="en-PH" sz="2600" b="1" dirty="0">
                <a:solidFill>
                  <a:schemeClr val="tx1"/>
                </a:solidFill>
              </a:rPr>
              <a:t> </a:t>
            </a:r>
            <a:r>
              <a:rPr lang="en-PH" sz="2600" b="1" dirty="0" err="1">
                <a:solidFill>
                  <a:schemeClr val="tx1"/>
                </a:solidFill>
              </a:rPr>
              <a:t>isang</a:t>
            </a:r>
            <a:r>
              <a:rPr lang="en-PH" sz="2600" b="1" dirty="0">
                <a:solidFill>
                  <a:schemeClr val="tx1"/>
                </a:solidFill>
              </a:rPr>
              <a:t> </a:t>
            </a:r>
            <a:r>
              <a:rPr lang="en-PH" sz="2600" b="1" dirty="0" err="1">
                <a:solidFill>
                  <a:schemeClr val="tx1"/>
                </a:solidFill>
              </a:rPr>
              <a:t>mahinang</a:t>
            </a:r>
            <a:r>
              <a:rPr lang="en-PH" sz="2600" b="1" dirty="0">
                <a:solidFill>
                  <a:schemeClr val="tx1"/>
                </a:solidFill>
              </a:rPr>
              <a:t> natural </a:t>
            </a:r>
            <a:r>
              <a:rPr lang="en-PH" sz="2600" b="1" dirty="0" err="1">
                <a:solidFill>
                  <a:schemeClr val="tx1"/>
                </a:solidFill>
              </a:rPr>
              <a:t>na</a:t>
            </a:r>
            <a:r>
              <a:rPr lang="en-PH" sz="2600" b="1" dirty="0">
                <a:solidFill>
                  <a:schemeClr val="tx1"/>
                </a:solidFill>
              </a:rPr>
              <a:t> </a:t>
            </a:r>
            <a:r>
              <a:rPr lang="en-PH" sz="2600" b="1" dirty="0" err="1">
                <a:solidFill>
                  <a:schemeClr val="tx1"/>
                </a:solidFill>
              </a:rPr>
              <a:t>depensa</a:t>
            </a:r>
            <a:r>
              <a:rPr lang="en-PH" sz="2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DE6DB8D-D83C-4D8A-8A59-6BE76BDC4419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F08519C-FB17-4C6F-9DA1-97862E1B605D}"/>
              </a:ext>
            </a:extLst>
          </p:cNvPr>
          <p:cNvSpPr txBox="1">
            <a:spLocks/>
          </p:cNvSpPr>
          <p:nvPr/>
        </p:nvSpPr>
        <p:spPr>
          <a:xfrm>
            <a:off x="3352800" y="1143000"/>
            <a:ext cx="7162800" cy="1676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30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Ano</a:t>
            </a: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ang</a:t>
            </a: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kaugnayan</a:t>
            </a: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ng</a:t>
            </a: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TB </a:t>
            </a:r>
            <a:r>
              <a:rPr lang="en-PH" sz="30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sa</a:t>
            </a:r>
            <a:r>
              <a:rPr lang="en-PH" sz="30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HIV?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52EE447-326F-47FE-8737-6692025AA7FB}"/>
              </a:ext>
            </a:extLst>
          </p:cNvPr>
          <p:cNvSpPr txBox="1">
            <a:spLocks/>
          </p:cNvSpPr>
          <p:nvPr/>
        </p:nvSpPr>
        <p:spPr>
          <a:xfrm>
            <a:off x="3429000" y="4876800"/>
            <a:ext cx="6858000" cy="1219200"/>
          </a:xfrm>
          <a:prstGeom prst="rect">
            <a:avLst/>
          </a:prstGeom>
        </p:spPr>
        <p:txBody>
          <a:bodyPr anchor="b"/>
          <a:lstStyle/>
          <a:p>
            <a:pPr defTabSz="914400">
              <a:spcBef>
                <a:spcPct val="0"/>
              </a:spcBef>
              <a:defRPr/>
            </a:pP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◊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Ang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TB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sa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Pilipinas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ay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pinakamadalas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na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OI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sa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isang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taong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may HIV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C8483C9-7A69-443E-99E7-0E5A2279E16F}"/>
              </a:ext>
            </a:extLst>
          </p:cNvPr>
          <p:cNvSpPr txBox="1">
            <a:spLocks/>
          </p:cNvSpPr>
          <p:nvPr/>
        </p:nvSpPr>
        <p:spPr>
          <a:xfrm>
            <a:off x="3352800" y="3200400"/>
            <a:ext cx="8305800" cy="1219200"/>
          </a:xfrm>
          <a:prstGeom prst="rect">
            <a:avLst/>
          </a:prstGeom>
        </p:spPr>
        <p:txBody>
          <a:bodyPr anchor="b"/>
          <a:lstStyle/>
          <a:p>
            <a:pPr defTabSz="914400">
              <a:spcBef>
                <a:spcPct val="0"/>
              </a:spcBef>
              <a:defRPr/>
            </a:pP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◊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Ang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mahinang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resistensya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ng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isang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tao</a:t>
            </a:r>
            <a:endParaRPr lang="en-PH" sz="2600" b="1" dirty="0">
              <a:solidFill>
                <a:prstClr val="whit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Consolas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ay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naglalagay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sa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kanya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sa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posibilidad</a:t>
            </a:r>
            <a:endParaRPr lang="en-PH" sz="2600" b="1" dirty="0">
              <a:solidFill>
                <a:prstClr val="whit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Consolas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na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magkaroon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26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ng</a:t>
            </a:r>
            <a:r>
              <a:rPr lang="en-PH" sz="26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Opportunistic Infection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1A7226-58F6-4C13-B251-803C4AE04792}"/>
              </a:ext>
            </a:extLst>
          </p:cNvPr>
          <p:cNvSpPr/>
          <p:nvPr/>
        </p:nvSpPr>
        <p:spPr>
          <a:xfrm>
            <a:off x="18288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EA157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8680" name="Picture 1">
            <a:extLst>
              <a:ext uri="{FF2B5EF4-FFF2-40B4-BE49-F238E27FC236}">
                <a16:creationId xmlns:a16="http://schemas.microsoft.com/office/drawing/2014/main" xmlns="" id="{E120AFF5-F1B2-4FBD-9192-500530F7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9AE0C437-40DA-41E6-80EC-4EF7A6ACDA5A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20743-20E2-4237-A1B2-8B2C94BB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86000"/>
            <a:ext cx="67818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3000" b="1" dirty="0">
                <a:solidFill>
                  <a:schemeClr val="tx1"/>
                </a:solidFill>
              </a:rPr>
              <a:t>◊ </a:t>
            </a:r>
            <a:r>
              <a:rPr lang="en-PH" sz="3000" b="1" dirty="0" err="1">
                <a:solidFill>
                  <a:schemeClr val="tx1"/>
                </a:solidFill>
              </a:rPr>
              <a:t>Ang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pagbubuntis</a:t>
            </a:r>
            <a:r>
              <a:rPr lang="en-PH" sz="3000" b="1" dirty="0">
                <a:solidFill>
                  <a:schemeClr val="tx1"/>
                </a:solidFill>
              </a:rPr>
              <a:t> ay </a:t>
            </a:r>
            <a:r>
              <a:rPr lang="en-PH" sz="3000" b="1" dirty="0" err="1">
                <a:solidFill>
                  <a:schemeClr val="tx1"/>
                </a:solidFill>
              </a:rPr>
              <a:t>isang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patunay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na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nakipagtalik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ang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babae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nang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walang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proteksyon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85B3CF9-03FE-4C37-A2A9-3051786B4644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4B80387-70E2-45F3-AE34-393ADDB3CFC0}"/>
              </a:ext>
            </a:extLst>
          </p:cNvPr>
          <p:cNvSpPr txBox="1">
            <a:spLocks/>
          </p:cNvSpPr>
          <p:nvPr/>
        </p:nvSpPr>
        <p:spPr>
          <a:xfrm>
            <a:off x="3505200" y="1066800"/>
            <a:ext cx="6705600" cy="1676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30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r>
              <a:rPr lang="en-PH" sz="30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PH" sz="30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kaugnayan</a:t>
            </a:r>
            <a:r>
              <a:rPr lang="en-PH" sz="30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PH" sz="30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Pagbubuntis</a:t>
            </a:r>
            <a:r>
              <a:rPr lang="en-PH" sz="30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sz="30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8BA5D4F-0FDD-4AF7-9085-EFE22204E3F3}"/>
              </a:ext>
            </a:extLst>
          </p:cNvPr>
          <p:cNvSpPr txBox="1">
            <a:spLocks/>
          </p:cNvSpPr>
          <p:nvPr/>
        </p:nvSpPr>
        <p:spPr>
          <a:xfrm>
            <a:off x="3352800" y="4343400"/>
            <a:ext cx="6858000" cy="1219200"/>
          </a:xfrm>
          <a:prstGeom prst="rect">
            <a:avLst/>
          </a:prstGeom>
        </p:spPr>
        <p:txBody>
          <a:bodyPr anchor="b"/>
          <a:lstStyle/>
          <a:p>
            <a:pPr defTabSz="914400">
              <a:spcBef>
                <a:spcPct val="0"/>
              </a:spcBef>
              <a:defRPr/>
            </a:pP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◊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Ang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pagbubuntis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ay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maaaring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makapagpasa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ng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HIV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mula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sa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ina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patungo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sa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kanyang</a:t>
            </a:r>
            <a:r>
              <a:rPr lang="en-PH" sz="30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anak</a:t>
            </a:r>
            <a:endParaRPr lang="en-PH" sz="3000" b="1" dirty="0">
              <a:solidFill>
                <a:prstClr val="whit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Consolas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D8D538C-66DA-4581-95BE-AF5B272DAACE}"/>
              </a:ext>
            </a:extLst>
          </p:cNvPr>
          <p:cNvSpPr/>
          <p:nvPr/>
        </p:nvSpPr>
        <p:spPr>
          <a:xfrm>
            <a:off x="18288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EA157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9703" name="Picture 1">
            <a:extLst>
              <a:ext uri="{FF2B5EF4-FFF2-40B4-BE49-F238E27FC236}">
                <a16:creationId xmlns:a16="http://schemas.microsoft.com/office/drawing/2014/main" xmlns="" id="{886DA80D-C590-4902-9F83-8923F638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6601492-12D3-4858-9F84-599284E32A65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3EEBDAF3-7A74-410F-AD77-7C5B66B27C73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BFC2338-AD03-49BC-8C5A-D37304A54DDE}"/>
              </a:ext>
            </a:extLst>
          </p:cNvPr>
          <p:cNvSpPr txBox="1">
            <a:spLocks/>
          </p:cNvSpPr>
          <p:nvPr/>
        </p:nvSpPr>
        <p:spPr>
          <a:xfrm>
            <a:off x="3962400" y="1295400"/>
            <a:ext cx="6400800" cy="12192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dalawang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yugto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HIV?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F1D0FF-D29F-440C-A45F-6D070EEB1B1D}"/>
              </a:ext>
            </a:extLst>
          </p:cNvPr>
          <p:cNvSpPr/>
          <p:nvPr/>
        </p:nvSpPr>
        <p:spPr>
          <a:xfrm>
            <a:off x="20574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D6ECFF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xmlns="" id="{3B6FE89F-1F06-4EAC-9EBE-12BE6079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977D872-BF42-47DA-9E04-85ADF97EAABA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F4FB2-F13F-4278-9693-B33BF2DB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4572000"/>
            <a:ext cx="76962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b="1" dirty="0">
                <a:solidFill>
                  <a:schemeClr val="tx1"/>
                </a:solidFill>
              </a:rPr>
              <a:t>Ito ay </a:t>
            </a:r>
            <a:r>
              <a:rPr lang="en-PH" b="1" dirty="0" err="1">
                <a:solidFill>
                  <a:schemeClr val="tx1"/>
                </a:solidFill>
              </a:rPr>
              <a:t>ang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matagumpay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na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pagpasok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ng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mikrobyo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ng</a:t>
            </a:r>
            <a:r>
              <a:rPr lang="en-PH" b="1" dirty="0">
                <a:solidFill>
                  <a:schemeClr val="tx1"/>
                </a:solidFill>
              </a:rPr>
              <a:t> HIV </a:t>
            </a:r>
            <a:r>
              <a:rPr lang="en-PH" b="1" dirty="0" err="1">
                <a:solidFill>
                  <a:schemeClr val="tx1"/>
                </a:solidFill>
              </a:rPr>
              <a:t>sa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katawan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ng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tao</a:t>
            </a:r>
            <a:endParaRPr lang="en-PH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C90BEE-3C14-4E4C-B4DD-76D67CCC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533400"/>
            <a:ext cx="6629400" cy="2667000"/>
          </a:xfrm>
        </p:spPr>
        <p:txBody>
          <a:bodyPr>
            <a:noAutofit/>
          </a:bodyPr>
          <a:lstStyle/>
          <a:p>
            <a:pPr marL="0" eaLnBrk="1" fontAlgn="auto" hangingPunct="1">
              <a:spcAft>
                <a:spcPts val="0"/>
              </a:spcAft>
              <a:buNone/>
              <a:defRPr/>
            </a:pPr>
            <a:r>
              <a:rPr lang="en-PH" sz="1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 </a:t>
            </a:r>
            <a:r>
              <a:rPr lang="en-PH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</a:t>
            </a:r>
            <a:endParaRPr lang="en-PH" sz="74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3D263C8-D4E7-412B-844D-904AF754B031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747C98-E728-4C99-9FE1-72092225780E}"/>
              </a:ext>
            </a:extLst>
          </p:cNvPr>
          <p:cNvSpPr/>
          <p:nvPr/>
        </p:nvSpPr>
        <p:spPr>
          <a:xfrm>
            <a:off x="19812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D6ECFF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xmlns="" id="{27CAE4EF-0080-4833-9DCD-F079F449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2DE0546-0264-4A55-9B75-89A517667FE8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A8700-FB84-4B65-8A9D-D091001F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334000"/>
            <a:ext cx="8458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Ito </a:t>
            </a:r>
            <a:r>
              <a:rPr lang="en-PH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</a:t>
            </a:r>
            <a:r>
              <a:rPr lang="en-PH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kondisyon</a:t>
            </a:r>
            <a:r>
              <a:rPr lang="en-PH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PH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produkto</a:t>
            </a:r>
            <a:r>
              <a:rPr lang="en-PH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PH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pagkasira</a:t>
            </a:r>
            <a:r>
              <a:rPr lang="en-PH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PH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natural </a:t>
            </a:r>
            <a:r>
              <a:rPr lang="en-PH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PH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depensa</a:t>
            </a:r>
            <a:r>
              <a:rPr lang="en-PH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dulot</a:t>
            </a:r>
            <a:r>
              <a:rPr lang="en-PH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PH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F93C36-0CD8-4896-ADC1-525FCB16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609600"/>
            <a:ext cx="6400800" cy="2286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PH" altLang="en-US" sz="18000" b="1">
                <a:solidFill>
                  <a:srgbClr val="FFFF00"/>
                </a:solidFill>
              </a:rPr>
              <a:t>AIDS</a:t>
            </a:r>
            <a:endParaRPr lang="en-PH" altLang="en-US" sz="15000" b="1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PH" altLang="en-US" sz="8800" b="1">
                <a:solidFill>
                  <a:srgbClr val="FFFF00"/>
                </a:solidFill>
              </a:rPr>
              <a:t>CONDITION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F080EDB-0CC4-44CA-A9A7-0FB526C6C79F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B4530E2-52FE-46A9-B826-76FB5141822F}"/>
              </a:ext>
            </a:extLst>
          </p:cNvPr>
          <p:cNvSpPr txBox="1">
            <a:spLocks/>
          </p:cNvSpPr>
          <p:nvPr/>
        </p:nvSpPr>
        <p:spPr>
          <a:xfrm>
            <a:off x="3124200" y="4267200"/>
            <a:ext cx="7315200" cy="914400"/>
          </a:xfrm>
          <a:prstGeom prst="rect">
            <a:avLst/>
          </a:prstGeom>
        </p:spPr>
        <p:txBody>
          <a:bodyPr anchor="b"/>
          <a:lstStyle/>
          <a:p>
            <a:pPr defTabSz="914400">
              <a:spcBef>
                <a:spcPct val="0"/>
              </a:spcBef>
              <a:defRPr/>
            </a:pPr>
            <a:r>
              <a:rPr lang="en-PH" sz="28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PH" sz="2800" b="1" dirty="0" err="1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Immuno</a:t>
            </a:r>
            <a:r>
              <a:rPr lang="en-PH" sz="2800" b="1" dirty="0">
                <a:solidFill>
                  <a:prstClr val="whit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Deficiency Syndrome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36C7AE-75E3-4758-91E7-A4EC51AA1609}"/>
              </a:ext>
            </a:extLst>
          </p:cNvPr>
          <p:cNvSpPr/>
          <p:nvPr/>
        </p:nvSpPr>
        <p:spPr>
          <a:xfrm>
            <a:off x="20574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D6ECFF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2775" name="Picture 1">
            <a:extLst>
              <a:ext uri="{FF2B5EF4-FFF2-40B4-BE49-F238E27FC236}">
                <a16:creationId xmlns:a16="http://schemas.microsoft.com/office/drawing/2014/main" xmlns="" id="{44132704-7539-424C-A98E-3BD40B64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FD37A43B-896C-4459-9BFA-7929144F7A77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9BFAA8F4-98D5-499E-B0B1-7BE576267FDD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4F1E8BD-D51B-4647-8327-918B8E2B352F}"/>
              </a:ext>
            </a:extLst>
          </p:cNvPr>
          <p:cNvSpPr txBox="1">
            <a:spLocks/>
          </p:cNvSpPr>
          <p:nvPr/>
        </p:nvSpPr>
        <p:spPr>
          <a:xfrm>
            <a:off x="3962400" y="1295400"/>
            <a:ext cx="7010400" cy="12192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38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r>
              <a:rPr lang="en-PH" sz="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8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PH" sz="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8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tatlong</a:t>
            </a:r>
            <a:r>
              <a:rPr lang="en-PH" sz="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8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pamamaraan</a:t>
            </a:r>
            <a:r>
              <a:rPr lang="en-PH" sz="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8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PH" sz="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8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pagkahawa</a:t>
            </a:r>
            <a:r>
              <a:rPr lang="en-PH" sz="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8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PH" sz="3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HIV?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061381-2D9D-4EA1-9D9D-8922C78FA1E3}"/>
              </a:ext>
            </a:extLst>
          </p:cNvPr>
          <p:cNvSpPr/>
          <p:nvPr/>
        </p:nvSpPr>
        <p:spPr>
          <a:xfrm>
            <a:off x="20574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3797" name="Picture 1">
            <a:extLst>
              <a:ext uri="{FF2B5EF4-FFF2-40B4-BE49-F238E27FC236}">
                <a16:creationId xmlns:a16="http://schemas.microsoft.com/office/drawing/2014/main" xmlns="" id="{8CF45AFC-5C6F-4467-AFC5-FBE2D59C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5F4A808F-1AAB-4CDA-8246-C63BE22E2763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3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9300" y="-1782544"/>
            <a:ext cx="9067800" cy="973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4" name="Straight Connector 8"/>
          <p:cNvCxnSpPr>
            <a:cxnSpLocks noChangeShapeType="1"/>
          </p:cNvCxnSpPr>
          <p:nvPr/>
        </p:nvCxnSpPr>
        <p:spPr bwMode="auto">
          <a:xfrm rot="5400000">
            <a:off x="-2083005" y="3729474"/>
            <a:ext cx="5029200" cy="31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Right Arrow 9"/>
          <p:cNvSpPr>
            <a:spLocks noChangeArrowheads="1"/>
          </p:cNvSpPr>
          <p:nvPr/>
        </p:nvSpPr>
        <p:spPr bwMode="auto">
          <a:xfrm>
            <a:off x="725487" y="1216461"/>
            <a:ext cx="1447800" cy="109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1981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1559530"/>
            <a:ext cx="6400800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First cases appear; GRID; 4 Hs</a:t>
            </a:r>
          </a:p>
        </p:txBody>
      </p:sp>
      <p:sp>
        <p:nvSpPr>
          <p:cNvPr id="18436" name="Right Arrow 11"/>
          <p:cNvSpPr>
            <a:spLocks noChangeArrowheads="1"/>
          </p:cNvSpPr>
          <p:nvPr/>
        </p:nvSpPr>
        <p:spPr bwMode="auto">
          <a:xfrm>
            <a:off x="748891" y="2420221"/>
            <a:ext cx="1447800" cy="1143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1982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2399" y="2362225"/>
            <a:ext cx="6629400" cy="1292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Acquired Immune Deficiency Syndrome (AIDS) is used to refer to the disease; First AIDS cases reported in Africa</a:t>
            </a:r>
          </a:p>
        </p:txBody>
      </p:sp>
      <p:sp>
        <p:nvSpPr>
          <p:cNvPr id="18438" name="Right Arrow 13"/>
          <p:cNvSpPr>
            <a:spLocks noChangeArrowheads="1"/>
          </p:cNvSpPr>
          <p:nvPr/>
        </p:nvSpPr>
        <p:spPr bwMode="auto">
          <a:xfrm>
            <a:off x="679246" y="3724710"/>
            <a:ext cx="1447800" cy="10668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1984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2399" y="4017103"/>
            <a:ext cx="4419600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HIV was isolated</a:t>
            </a:r>
          </a:p>
        </p:txBody>
      </p:sp>
      <p:sp>
        <p:nvSpPr>
          <p:cNvPr id="18440" name="Right Arrow 16"/>
          <p:cNvSpPr>
            <a:spLocks noChangeArrowheads="1"/>
          </p:cNvSpPr>
          <p:nvPr/>
        </p:nvSpPr>
        <p:spPr bwMode="auto">
          <a:xfrm>
            <a:off x="679246" y="4979270"/>
            <a:ext cx="1447800" cy="10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1991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5257801"/>
            <a:ext cx="6400800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AIDS becomes the No. 1 killer in Africa</a:t>
            </a:r>
          </a:p>
        </p:txBody>
      </p:sp>
      <p:sp>
        <p:nvSpPr>
          <p:cNvPr id="18442" name="Rectangle 20"/>
          <p:cNvSpPr>
            <a:spLocks noChangeArrowheads="1"/>
          </p:cNvSpPr>
          <p:nvPr/>
        </p:nvSpPr>
        <p:spPr bwMode="auto">
          <a:xfrm>
            <a:off x="679246" y="213270"/>
            <a:ext cx="4006226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History of HIV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F9C36-C7D3-4D67-B8FD-2326896C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1905000"/>
            <a:ext cx="6858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Pakikipagtalik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nang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walang</a:t>
            </a:r>
            <a:r>
              <a:rPr lang="en-PH" sz="3000" b="1" dirty="0">
                <a:solidFill>
                  <a:schemeClr val="tx1"/>
                </a:solidFill>
              </a:rPr>
              <a:t> </a:t>
            </a:r>
            <a:r>
              <a:rPr lang="en-PH" sz="3000" b="1" dirty="0" err="1">
                <a:solidFill>
                  <a:schemeClr val="tx1"/>
                </a:solidFill>
              </a:rPr>
              <a:t>proteksyon</a:t>
            </a:r>
            <a:endParaRPr lang="en-PH" sz="30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FD11BB0-5EDB-4495-AA9C-F6B75B5E6129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D882094-E727-481C-86D8-795EFF11E62B}"/>
              </a:ext>
            </a:extLst>
          </p:cNvPr>
          <p:cNvSpPr txBox="1">
            <a:spLocks/>
          </p:cNvSpPr>
          <p:nvPr/>
        </p:nvSpPr>
        <p:spPr>
          <a:xfrm>
            <a:off x="3810000" y="1066800"/>
            <a:ext cx="60198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36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Paano</a:t>
            </a:r>
            <a:r>
              <a:rPr lang="en-PH" sz="36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Naihahawa</a:t>
            </a:r>
            <a:r>
              <a:rPr lang="en-PH" sz="36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PH" sz="36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HIV?</a:t>
            </a:r>
            <a:endParaRPr lang="en-PH" sz="3000" b="1" spc="-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47C5456-820F-4A29-A8BA-09865AB3B40D}"/>
              </a:ext>
            </a:extLst>
          </p:cNvPr>
          <p:cNvSpPr txBox="1">
            <a:spLocks/>
          </p:cNvSpPr>
          <p:nvPr/>
        </p:nvSpPr>
        <p:spPr>
          <a:xfrm>
            <a:off x="3733800" y="3352800"/>
            <a:ext cx="67056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Pagtanggap</a:t>
            </a: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ng</a:t>
            </a: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kontaminadong</a:t>
            </a: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dugo</a:t>
            </a:r>
            <a:endParaRPr lang="en-PH" sz="3000" b="1" spc="-100" dirty="0">
              <a:solidFill>
                <a:prstClr val="white"/>
              </a:solidFill>
              <a:latin typeface="Consolas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A022D66-3DD4-4D5C-BB57-14ED28CD796F}"/>
              </a:ext>
            </a:extLst>
          </p:cNvPr>
          <p:cNvSpPr txBox="1">
            <a:spLocks/>
          </p:cNvSpPr>
          <p:nvPr/>
        </p:nvSpPr>
        <p:spPr>
          <a:xfrm>
            <a:off x="3810000" y="4648200"/>
            <a:ext cx="61722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Mula</a:t>
            </a: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sa</a:t>
            </a: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inang</a:t>
            </a: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positibo</a:t>
            </a: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ng</a:t>
            </a: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HIV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patungo</a:t>
            </a: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sa</a:t>
            </a: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kanyang</a:t>
            </a:r>
            <a:r>
              <a:rPr lang="en-PH" sz="3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anak</a:t>
            </a:r>
            <a:endParaRPr lang="en-PH" sz="3000" b="1" spc="-100" dirty="0">
              <a:solidFill>
                <a:prstClr val="white"/>
              </a:solidFill>
              <a:latin typeface="Consolas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9235EC3-2158-4F3A-9B77-C84CED1FBBDC}"/>
              </a:ext>
            </a:extLst>
          </p:cNvPr>
          <p:cNvSpPr/>
          <p:nvPr/>
        </p:nvSpPr>
        <p:spPr>
          <a:xfrm>
            <a:off x="19812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4824" name="Picture 1">
            <a:extLst>
              <a:ext uri="{FF2B5EF4-FFF2-40B4-BE49-F238E27FC236}">
                <a16:creationId xmlns:a16="http://schemas.microsoft.com/office/drawing/2014/main" xmlns="" id="{2E0591C0-F29D-4C40-86DA-01D822DD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C136F576-BA74-4A02-A586-BA6C8AC5A7E1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Picture1.png">
            <a:extLst>
              <a:ext uri="{FF2B5EF4-FFF2-40B4-BE49-F238E27FC236}">
                <a16:creationId xmlns:a16="http://schemas.microsoft.com/office/drawing/2014/main" xmlns="" id="{1E631BEA-DF61-43DB-A54F-E19117402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0"/>
            <a:ext cx="9067800" cy="973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>
            <a:extLst>
              <a:ext uri="{FF2B5EF4-FFF2-40B4-BE49-F238E27FC236}">
                <a16:creationId xmlns:a16="http://schemas.microsoft.com/office/drawing/2014/main" xmlns="" id="{C0AC71E8-CDE5-4FC8-B179-CCFBA4E98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1"/>
            <a:ext cx="2667000" cy="803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23838" indent="-222250" defTabSz="914400">
              <a:lnSpc>
                <a:spcPct val="96000"/>
              </a:lnSpc>
              <a:buSzPct val="45000"/>
              <a:buFont typeface="Wingdings" pitchFamily="2" charset="2"/>
              <a:buChar char="q"/>
              <a:tabLst>
                <a:tab pos="668338" algn="l"/>
                <a:tab pos="1117600" algn="l"/>
                <a:tab pos="1563688" algn="l"/>
                <a:tab pos="2012950" algn="l"/>
                <a:tab pos="2459038" algn="l"/>
                <a:tab pos="2908300" algn="l"/>
                <a:tab pos="3354388" algn="l"/>
                <a:tab pos="3803650" algn="l"/>
                <a:tab pos="4249738" algn="l"/>
                <a:tab pos="4697413" algn="l"/>
                <a:tab pos="5146675" algn="l"/>
                <a:tab pos="5592763" algn="l"/>
                <a:tab pos="6042025" algn="l"/>
                <a:tab pos="6488113" algn="l"/>
                <a:tab pos="6937375" algn="l"/>
                <a:tab pos="7383463" algn="l"/>
                <a:tab pos="7832725" algn="l"/>
                <a:tab pos="8278813" algn="l"/>
                <a:tab pos="8728075" algn="l"/>
                <a:tab pos="9174163" algn="l"/>
              </a:tabLst>
              <a:defRPr/>
            </a:pPr>
            <a:r>
              <a:rPr lang="en-PH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Swimming with PLHIVs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xmlns="" id="{1DBBA977-6E48-4498-B1DD-B974FD424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1"/>
            <a:ext cx="64008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 ka </a:t>
            </a:r>
            <a:r>
              <a:rPr lang="en-US" sz="3600" b="1" dirty="0" err="1">
                <a:ln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mahahawa</a:t>
            </a:r>
            <a:r>
              <a:rPr lang="en-US" sz="3600" b="1" dirty="0">
                <a:ln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600" b="1" dirty="0">
                <a:ln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 </a:t>
            </a:r>
            <a:r>
              <a:rPr lang="en-US" sz="3600" b="1" dirty="0" err="1">
                <a:ln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600" b="1" dirty="0">
                <a:ln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pamamagitan</a:t>
            </a:r>
            <a:r>
              <a:rPr lang="en-US" sz="3600" b="1" dirty="0">
                <a:ln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3600" b="1" dirty="0">
                <a:ln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798DE5-E949-4EC3-8303-DCB6FF498AC4}"/>
              </a:ext>
            </a:extLst>
          </p:cNvPr>
          <p:cNvSpPr/>
          <p:nvPr/>
        </p:nvSpPr>
        <p:spPr>
          <a:xfrm>
            <a:off x="4114800" y="1828800"/>
            <a:ext cx="3657600" cy="21544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23838" indent="-222250" defTabSz="914400">
              <a:buSzPct val="45000"/>
              <a:buFont typeface="Wingdings" pitchFamily="2" charset="2"/>
              <a:buChar char="q"/>
              <a:tabLst>
                <a:tab pos="668338" algn="l"/>
                <a:tab pos="1117600" algn="l"/>
                <a:tab pos="1563688" algn="l"/>
                <a:tab pos="2012950" algn="l"/>
                <a:tab pos="2459038" algn="l"/>
                <a:tab pos="2908300" algn="l"/>
                <a:tab pos="3354388" algn="l"/>
                <a:tab pos="3803650" algn="l"/>
                <a:tab pos="4249738" algn="l"/>
                <a:tab pos="4697413" algn="l"/>
                <a:tab pos="5146675" algn="l"/>
                <a:tab pos="5592763" algn="l"/>
                <a:tab pos="6042025" algn="l"/>
                <a:tab pos="6488113" algn="l"/>
                <a:tab pos="6937375" algn="l"/>
                <a:tab pos="7383463" algn="l"/>
                <a:tab pos="7832725" algn="l"/>
                <a:tab pos="8278813" algn="l"/>
                <a:tab pos="8728075" algn="l"/>
                <a:tab pos="9174163" algn="l"/>
              </a:tabLst>
              <a:defRPr/>
            </a:pPr>
            <a:r>
              <a:rPr lang="en-PH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panose="020B0604020202020204" pitchFamily="34" charset="0"/>
              </a:rPr>
              <a:t>Casual contacts</a:t>
            </a:r>
          </a:p>
          <a:p>
            <a:pPr marL="223838" indent="-222250" defTabSz="914400">
              <a:buSzPct val="45000"/>
              <a:buFont typeface="Wingdings" pitchFamily="2" charset="2"/>
              <a:buChar char="q"/>
              <a:tabLst>
                <a:tab pos="668338" algn="l"/>
                <a:tab pos="1117600" algn="l"/>
                <a:tab pos="1563688" algn="l"/>
                <a:tab pos="2012950" algn="l"/>
                <a:tab pos="2459038" algn="l"/>
                <a:tab pos="2908300" algn="l"/>
                <a:tab pos="3354388" algn="l"/>
                <a:tab pos="3803650" algn="l"/>
                <a:tab pos="4249738" algn="l"/>
                <a:tab pos="4697413" algn="l"/>
                <a:tab pos="5146675" algn="l"/>
                <a:tab pos="5592763" algn="l"/>
                <a:tab pos="6042025" algn="l"/>
                <a:tab pos="6488113" algn="l"/>
                <a:tab pos="6937375" algn="l"/>
                <a:tab pos="7383463" algn="l"/>
                <a:tab pos="7832725" algn="l"/>
                <a:tab pos="8278813" algn="l"/>
                <a:tab pos="8728075" algn="l"/>
                <a:tab pos="9174163" algn="l"/>
              </a:tabLst>
              <a:defRPr/>
            </a:pPr>
            <a:r>
              <a:rPr lang="en-PH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panose="020B0604020202020204" pitchFamily="34" charset="0"/>
              </a:rPr>
              <a:t>sharing food and utensils</a:t>
            </a:r>
          </a:p>
          <a:p>
            <a:pPr marL="223838" indent="-222250" defTabSz="914400">
              <a:buSzPct val="45000"/>
              <a:buFont typeface="Wingdings" pitchFamily="2" charset="2"/>
              <a:buChar char="q"/>
              <a:tabLst>
                <a:tab pos="668338" algn="l"/>
                <a:tab pos="1117600" algn="l"/>
                <a:tab pos="1563688" algn="l"/>
                <a:tab pos="2012950" algn="l"/>
                <a:tab pos="2459038" algn="l"/>
                <a:tab pos="2908300" algn="l"/>
                <a:tab pos="3354388" algn="l"/>
                <a:tab pos="3803650" algn="l"/>
                <a:tab pos="4249738" algn="l"/>
                <a:tab pos="4697413" algn="l"/>
                <a:tab pos="5146675" algn="l"/>
                <a:tab pos="5592763" algn="l"/>
                <a:tab pos="6042025" algn="l"/>
                <a:tab pos="6488113" algn="l"/>
                <a:tab pos="6937375" algn="l"/>
                <a:tab pos="7383463" algn="l"/>
                <a:tab pos="7832725" algn="l"/>
                <a:tab pos="8278813" algn="l"/>
                <a:tab pos="8728075" algn="l"/>
                <a:tab pos="9174163" algn="l"/>
              </a:tabLst>
              <a:defRPr/>
            </a:pPr>
            <a:r>
              <a:rPr lang="en-PH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panose="020B0604020202020204" pitchFamily="34" charset="0"/>
              </a:rPr>
              <a:t>shaking hands</a:t>
            </a:r>
          </a:p>
          <a:p>
            <a:pPr marL="223838" indent="-222250" defTabSz="914400">
              <a:buSzPct val="45000"/>
              <a:buFont typeface="Wingdings" pitchFamily="2" charset="2"/>
              <a:buChar char="q"/>
              <a:tabLst>
                <a:tab pos="668338" algn="l"/>
                <a:tab pos="1117600" algn="l"/>
                <a:tab pos="1563688" algn="l"/>
                <a:tab pos="2012950" algn="l"/>
                <a:tab pos="2459038" algn="l"/>
                <a:tab pos="2908300" algn="l"/>
                <a:tab pos="3354388" algn="l"/>
                <a:tab pos="3803650" algn="l"/>
                <a:tab pos="4249738" algn="l"/>
                <a:tab pos="4697413" algn="l"/>
                <a:tab pos="5146675" algn="l"/>
                <a:tab pos="5592763" algn="l"/>
                <a:tab pos="6042025" algn="l"/>
                <a:tab pos="6488113" algn="l"/>
                <a:tab pos="6937375" algn="l"/>
                <a:tab pos="7383463" algn="l"/>
                <a:tab pos="7832725" algn="l"/>
                <a:tab pos="8278813" algn="l"/>
                <a:tab pos="8728075" algn="l"/>
                <a:tab pos="9174163" algn="l"/>
              </a:tabLst>
              <a:defRPr/>
            </a:pPr>
            <a:r>
              <a:rPr lang="en-PH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panose="020B0604020202020204" pitchFamily="34" charset="0"/>
              </a:rPr>
              <a:t>hugging or kissing</a:t>
            </a:r>
          </a:p>
          <a:p>
            <a:pPr marL="223838" indent="-222250" defTabSz="914400">
              <a:buSzPct val="45000"/>
              <a:buFont typeface="Wingdings" pitchFamily="2" charset="2"/>
              <a:buChar char="q"/>
              <a:tabLst>
                <a:tab pos="668338" algn="l"/>
                <a:tab pos="1117600" algn="l"/>
                <a:tab pos="1563688" algn="l"/>
                <a:tab pos="2012950" algn="l"/>
                <a:tab pos="2459038" algn="l"/>
                <a:tab pos="2908300" algn="l"/>
                <a:tab pos="3354388" algn="l"/>
                <a:tab pos="3803650" algn="l"/>
                <a:tab pos="4249738" algn="l"/>
                <a:tab pos="4697413" algn="l"/>
                <a:tab pos="5146675" algn="l"/>
                <a:tab pos="5592763" algn="l"/>
                <a:tab pos="6042025" algn="l"/>
                <a:tab pos="6488113" algn="l"/>
                <a:tab pos="6937375" algn="l"/>
                <a:tab pos="7383463" algn="l"/>
                <a:tab pos="7832725" algn="l"/>
                <a:tab pos="8278813" algn="l"/>
                <a:tab pos="8728075" algn="l"/>
                <a:tab pos="9174163" algn="l"/>
              </a:tabLst>
              <a:defRPr/>
            </a:pPr>
            <a:r>
              <a:rPr lang="en-PH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panose="020B0604020202020204" pitchFamily="34" charset="0"/>
              </a:rPr>
              <a:t>coughing, sneezing</a:t>
            </a:r>
          </a:p>
          <a:p>
            <a:pPr marL="223838" indent="-222250" defTabSz="914400">
              <a:buSzPct val="45000"/>
              <a:buFont typeface="Wingdings" pitchFamily="2" charset="2"/>
              <a:buChar char="q"/>
              <a:tabLst>
                <a:tab pos="668338" algn="l"/>
                <a:tab pos="1117600" algn="l"/>
                <a:tab pos="1563688" algn="l"/>
                <a:tab pos="2012950" algn="l"/>
                <a:tab pos="2459038" algn="l"/>
                <a:tab pos="2908300" algn="l"/>
                <a:tab pos="3354388" algn="l"/>
                <a:tab pos="3803650" algn="l"/>
                <a:tab pos="4249738" algn="l"/>
                <a:tab pos="4697413" algn="l"/>
                <a:tab pos="5146675" algn="l"/>
                <a:tab pos="5592763" algn="l"/>
                <a:tab pos="6042025" algn="l"/>
                <a:tab pos="6488113" algn="l"/>
                <a:tab pos="6937375" algn="l"/>
                <a:tab pos="7383463" algn="l"/>
                <a:tab pos="7832725" algn="l"/>
                <a:tab pos="8278813" algn="l"/>
                <a:tab pos="8728075" algn="l"/>
                <a:tab pos="9174163" algn="l"/>
              </a:tabLst>
              <a:defRPr/>
            </a:pPr>
            <a:r>
              <a:rPr lang="en-PH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panose="020B0604020202020204" pitchFamily="34" charset="0"/>
              </a:rPr>
              <a:t>using public phone</a:t>
            </a:r>
          </a:p>
          <a:p>
            <a:pPr marL="223838" indent="-222250" defTabSz="914400">
              <a:buSzPct val="45000"/>
              <a:buFont typeface="Wingdings" pitchFamily="2" charset="2"/>
              <a:buChar char="q"/>
              <a:tabLst>
                <a:tab pos="668338" algn="l"/>
                <a:tab pos="1117600" algn="l"/>
                <a:tab pos="1563688" algn="l"/>
                <a:tab pos="2012950" algn="l"/>
                <a:tab pos="2459038" algn="l"/>
                <a:tab pos="2908300" algn="l"/>
                <a:tab pos="3354388" algn="l"/>
                <a:tab pos="3803650" algn="l"/>
                <a:tab pos="4249738" algn="l"/>
                <a:tab pos="4697413" algn="l"/>
                <a:tab pos="5146675" algn="l"/>
                <a:tab pos="5592763" algn="l"/>
                <a:tab pos="6042025" algn="l"/>
                <a:tab pos="6488113" algn="l"/>
                <a:tab pos="6937375" algn="l"/>
                <a:tab pos="7383463" algn="l"/>
                <a:tab pos="7832725" algn="l"/>
                <a:tab pos="8278813" algn="l"/>
                <a:tab pos="8728075" algn="l"/>
                <a:tab pos="9174163" algn="l"/>
              </a:tabLst>
              <a:defRPr/>
            </a:pPr>
            <a:r>
              <a:rPr lang="en-PH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panose="020B0604020202020204" pitchFamily="34" charset="0"/>
              </a:rPr>
              <a:t>visiting a hospital)</a:t>
            </a:r>
            <a:endParaRPr lang="en-PH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6DC0B01-0710-4DAE-9506-E24E222EA637}"/>
              </a:ext>
            </a:extLst>
          </p:cNvPr>
          <p:cNvSpPr/>
          <p:nvPr/>
        </p:nvSpPr>
        <p:spPr>
          <a:xfrm>
            <a:off x="4114800" y="4114801"/>
            <a:ext cx="5334000" cy="446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23838" indent="-222250" defTabSz="914400">
              <a:lnSpc>
                <a:spcPct val="96000"/>
              </a:lnSpc>
              <a:buSzPct val="45000"/>
              <a:buFont typeface="Wingdings" pitchFamily="2" charset="2"/>
              <a:buChar char="q"/>
              <a:tabLst>
                <a:tab pos="668338" algn="l"/>
                <a:tab pos="1117600" algn="l"/>
                <a:tab pos="1563688" algn="l"/>
                <a:tab pos="2012950" algn="l"/>
                <a:tab pos="2459038" algn="l"/>
                <a:tab pos="2908300" algn="l"/>
                <a:tab pos="3354388" algn="l"/>
                <a:tab pos="3803650" algn="l"/>
                <a:tab pos="4249738" algn="l"/>
                <a:tab pos="4697413" algn="l"/>
                <a:tab pos="5146675" algn="l"/>
                <a:tab pos="5592763" algn="l"/>
                <a:tab pos="6042025" algn="l"/>
                <a:tab pos="6488113" algn="l"/>
                <a:tab pos="6937375" algn="l"/>
                <a:tab pos="7383463" algn="l"/>
                <a:tab pos="7832725" algn="l"/>
                <a:tab pos="8278813" algn="l"/>
                <a:tab pos="8728075" algn="l"/>
                <a:tab pos="9174163" algn="l"/>
              </a:tabLst>
              <a:defRPr/>
            </a:pPr>
            <a:r>
              <a:rPr lang="en-PH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panose="020B0604020202020204" pitchFamily="34" charset="0"/>
              </a:rPr>
              <a:t>Feces</a:t>
            </a:r>
            <a:r>
              <a:rPr lang="en-PH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panose="020B0604020202020204" pitchFamily="34" charset="0"/>
              </a:rPr>
              <a:t>, urine, saliva, sweat, tears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7DDBFF9-10FE-4039-99A4-653FDA6BAF40}"/>
              </a:ext>
            </a:extLst>
          </p:cNvPr>
          <p:cNvSpPr/>
          <p:nvPr/>
        </p:nvSpPr>
        <p:spPr>
          <a:xfrm>
            <a:off x="7467600" y="5257801"/>
            <a:ext cx="2667000" cy="446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23838" indent="-222250" defTabSz="914400">
              <a:lnSpc>
                <a:spcPct val="96000"/>
              </a:lnSpc>
              <a:spcBef>
                <a:spcPts val="263"/>
              </a:spcBef>
              <a:buSzPct val="45000"/>
              <a:buFont typeface="Wingdings" pitchFamily="2" charset="2"/>
              <a:buChar char="q"/>
              <a:tabLst>
                <a:tab pos="668338" algn="l"/>
                <a:tab pos="1117600" algn="l"/>
                <a:tab pos="1563688" algn="l"/>
                <a:tab pos="2012950" algn="l"/>
                <a:tab pos="2459038" algn="l"/>
                <a:tab pos="2908300" algn="l"/>
                <a:tab pos="3354388" algn="l"/>
                <a:tab pos="3803650" algn="l"/>
                <a:tab pos="4249738" algn="l"/>
                <a:tab pos="4697413" algn="l"/>
                <a:tab pos="5146675" algn="l"/>
                <a:tab pos="5592763" algn="l"/>
                <a:tab pos="6042025" algn="l"/>
                <a:tab pos="6488113" algn="l"/>
                <a:tab pos="6937375" algn="l"/>
                <a:tab pos="7383463" algn="l"/>
                <a:tab pos="7832725" algn="l"/>
                <a:tab pos="8278813" algn="l"/>
                <a:tab pos="8728075" algn="l"/>
                <a:tab pos="9174163" algn="l"/>
              </a:tabLst>
              <a:defRPr/>
            </a:pPr>
            <a:r>
              <a:rPr lang="en-PH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panose="020B0604020202020204" pitchFamily="34" charset="0"/>
              </a:rPr>
              <a:t>Donating blood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630EAA-6888-44A6-868F-DBABB2B00F06}"/>
              </a:ext>
            </a:extLst>
          </p:cNvPr>
          <p:cNvSpPr/>
          <p:nvPr/>
        </p:nvSpPr>
        <p:spPr>
          <a:xfrm>
            <a:off x="7467600" y="4648201"/>
            <a:ext cx="2667000" cy="446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23838" indent="-222250" defTabSz="914400">
              <a:lnSpc>
                <a:spcPct val="96000"/>
              </a:lnSpc>
              <a:buSzPct val="45000"/>
              <a:buFont typeface="Wingdings" pitchFamily="2" charset="2"/>
              <a:buChar char="q"/>
              <a:tabLst>
                <a:tab pos="668338" algn="l"/>
                <a:tab pos="1117600" algn="l"/>
                <a:tab pos="1563688" algn="l"/>
                <a:tab pos="2012950" algn="l"/>
                <a:tab pos="2459038" algn="l"/>
                <a:tab pos="2908300" algn="l"/>
                <a:tab pos="3354388" algn="l"/>
                <a:tab pos="3803650" algn="l"/>
                <a:tab pos="4249738" algn="l"/>
                <a:tab pos="4697413" algn="l"/>
                <a:tab pos="5146675" algn="l"/>
                <a:tab pos="5592763" algn="l"/>
                <a:tab pos="6042025" algn="l"/>
                <a:tab pos="6488113" algn="l"/>
                <a:tab pos="6937375" algn="l"/>
                <a:tab pos="7383463" algn="l"/>
                <a:tab pos="7832725" algn="l"/>
                <a:tab pos="8278813" algn="l"/>
                <a:tab pos="8728075" algn="l"/>
                <a:tab pos="9174163" algn="l"/>
              </a:tabLst>
              <a:defRPr/>
            </a:pPr>
            <a:r>
              <a:rPr lang="en-PH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panose="020B0604020202020204" pitchFamily="34" charset="0"/>
              </a:rPr>
              <a:t>Sharing toilets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A51DC44-3439-43F0-9FD2-9F5B0D71F80F}"/>
              </a:ext>
            </a:extLst>
          </p:cNvPr>
          <p:cNvSpPr/>
          <p:nvPr/>
        </p:nvSpPr>
        <p:spPr>
          <a:xfrm>
            <a:off x="4114800" y="4648201"/>
            <a:ext cx="2667000" cy="446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23838" indent="-222250" defTabSz="914400">
              <a:lnSpc>
                <a:spcPct val="96000"/>
              </a:lnSpc>
              <a:buSzPct val="45000"/>
              <a:buFont typeface="Wingdings" pitchFamily="2" charset="2"/>
              <a:buChar char="q"/>
              <a:tabLst>
                <a:tab pos="668338" algn="l"/>
                <a:tab pos="1117600" algn="l"/>
                <a:tab pos="1563688" algn="l"/>
                <a:tab pos="2012950" algn="l"/>
                <a:tab pos="2459038" algn="l"/>
                <a:tab pos="2908300" algn="l"/>
                <a:tab pos="3354388" algn="l"/>
                <a:tab pos="3803650" algn="l"/>
                <a:tab pos="4249738" algn="l"/>
                <a:tab pos="4697413" algn="l"/>
                <a:tab pos="5146675" algn="l"/>
                <a:tab pos="5592763" algn="l"/>
                <a:tab pos="6042025" algn="l"/>
                <a:tab pos="6488113" algn="l"/>
                <a:tab pos="6937375" algn="l"/>
                <a:tab pos="7383463" algn="l"/>
                <a:tab pos="7832725" algn="l"/>
                <a:tab pos="8278813" algn="l"/>
                <a:tab pos="8728075" algn="l"/>
                <a:tab pos="9174163" algn="l"/>
              </a:tabLst>
              <a:defRPr/>
            </a:pPr>
            <a:r>
              <a:rPr lang="en-PH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panose="020B0604020202020204" pitchFamily="34" charset="0"/>
              </a:rPr>
              <a:t>Insect bites</a:t>
            </a:r>
          </a:p>
        </p:txBody>
      </p:sp>
      <p:pic>
        <p:nvPicPr>
          <p:cNvPr id="17" name="Picture 16" descr="hugging &amp; kissing.jpg">
            <a:extLst>
              <a:ext uri="{FF2B5EF4-FFF2-40B4-BE49-F238E27FC236}">
                <a16:creationId xmlns:a16="http://schemas.microsoft.com/office/drawing/2014/main" xmlns="" id="{C912A87F-93EF-44D7-A3A8-95A08E14F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blood and blood products.jpg">
            <a:extLst>
              <a:ext uri="{FF2B5EF4-FFF2-40B4-BE49-F238E27FC236}">
                <a16:creationId xmlns:a16="http://schemas.microsoft.com/office/drawing/2014/main" xmlns="" id="{803A4D4F-FCD2-4AC9-8950-80F210265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sharing toilets.jpg">
            <a:extLst>
              <a:ext uri="{FF2B5EF4-FFF2-40B4-BE49-F238E27FC236}">
                <a16:creationId xmlns:a16="http://schemas.microsoft.com/office/drawing/2014/main" xmlns="" id="{5E3B2145-A3EE-4E76-96E2-5F7415000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828800"/>
            <a:ext cx="25511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swimming.jpg">
            <a:extLst>
              <a:ext uri="{FF2B5EF4-FFF2-40B4-BE49-F238E27FC236}">
                <a16:creationId xmlns:a16="http://schemas.microsoft.com/office/drawing/2014/main" xmlns="" id="{07F405D0-7E71-4CFD-9339-C39E4308A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1"/>
            <a:ext cx="1905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TextBox 20">
            <a:extLst>
              <a:ext uri="{FF2B5EF4-FFF2-40B4-BE49-F238E27FC236}">
                <a16:creationId xmlns:a16="http://schemas.microsoft.com/office/drawing/2014/main" xmlns="" id="{F7F71008-351B-49B1-9757-B99641A37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91201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prstClr val="white"/>
                </a:solidFill>
              </a:rPr>
              <a:t>Sources of illustrations:  DOH, Remedios AIDS Foundation, UNICEF; UNODC</a:t>
            </a:r>
          </a:p>
        </p:txBody>
      </p:sp>
      <p:pic>
        <p:nvPicPr>
          <p:cNvPr id="35855" name="Picture 1">
            <a:extLst>
              <a:ext uri="{FF2B5EF4-FFF2-40B4-BE49-F238E27FC236}">
                <a16:creationId xmlns:a16="http://schemas.microsoft.com/office/drawing/2014/main" xmlns="" id="{E41DCE00-0F52-4C0D-A072-5CDCB03D6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996CA85F-69E4-4A9A-9718-E7546E9D84DB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E95DF-5BF0-4EBD-8D38-7E1BE0AD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1600200"/>
            <a:ext cx="4495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PH" sz="3000" b="1" dirty="0">
                <a:solidFill>
                  <a:srgbClr val="FFFF00"/>
                </a:solidFill>
              </a:rPr>
              <a:t> </a:t>
            </a:r>
            <a:r>
              <a:rPr lang="en-PH" sz="3000" b="1" dirty="0" err="1">
                <a:solidFill>
                  <a:srgbClr val="FFFF00"/>
                </a:solidFill>
              </a:rPr>
              <a:t>Apat</a:t>
            </a:r>
            <a:r>
              <a:rPr lang="en-PH" sz="3000" b="1" dirty="0">
                <a:solidFill>
                  <a:srgbClr val="FFFF00"/>
                </a:solidFill>
              </a:rPr>
              <a:t> </a:t>
            </a:r>
            <a:r>
              <a:rPr lang="en-PH" sz="3000" b="1" dirty="0" err="1">
                <a:solidFill>
                  <a:srgbClr val="FFFF00"/>
                </a:solidFill>
              </a:rPr>
              <a:t>na</a:t>
            </a:r>
            <a:r>
              <a:rPr lang="en-PH" sz="3000" b="1" dirty="0">
                <a:solidFill>
                  <a:srgbClr val="FFFF00"/>
                </a:solidFill>
              </a:rPr>
              <a:t> </a:t>
            </a:r>
            <a:r>
              <a:rPr lang="en-PH" sz="3000" b="1" dirty="0" err="1">
                <a:solidFill>
                  <a:srgbClr val="FFFF00"/>
                </a:solidFill>
              </a:rPr>
              <a:t>Likido</a:t>
            </a:r>
            <a:endParaRPr lang="en-PH" sz="3000" b="1" dirty="0">
              <a:solidFill>
                <a:srgbClr val="FFFF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7BD1C20-8810-4E65-A535-ABA55A1EC686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370AA846-7198-4F70-A364-68D50FFA969B}"/>
              </a:ext>
            </a:extLst>
          </p:cNvPr>
          <p:cNvSpPr txBox="1">
            <a:spLocks/>
          </p:cNvSpPr>
          <p:nvPr/>
        </p:nvSpPr>
        <p:spPr>
          <a:xfrm>
            <a:off x="4648200" y="2895600"/>
            <a:ext cx="57150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PH" sz="30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Prinsipyo</a:t>
            </a:r>
            <a:r>
              <a:rPr lang="en-PH" sz="30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ng</a:t>
            </a:r>
            <a:r>
              <a:rPr lang="en-PH" sz="30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Pagkakahawa</a:t>
            </a:r>
            <a:endParaRPr lang="en-PH" sz="3000" b="1" spc="-100" dirty="0">
              <a:solidFill>
                <a:srgbClr val="FFFF00"/>
              </a:solidFill>
              <a:latin typeface="Consolas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AB28771-3A92-4FC9-9792-41B5CD919F8B}"/>
              </a:ext>
            </a:extLst>
          </p:cNvPr>
          <p:cNvSpPr txBox="1">
            <a:spLocks/>
          </p:cNvSpPr>
          <p:nvPr/>
        </p:nvSpPr>
        <p:spPr>
          <a:xfrm>
            <a:off x="3429000" y="4114800"/>
            <a:ext cx="72390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PH" sz="30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Kundisyon</a:t>
            </a:r>
            <a:r>
              <a:rPr lang="en-PH" sz="30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para</a:t>
            </a:r>
            <a:r>
              <a:rPr lang="en-PH" sz="30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mabuhay</a:t>
            </a:r>
            <a:r>
              <a:rPr lang="en-PH" sz="30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0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ang</a:t>
            </a:r>
            <a:r>
              <a:rPr lang="en-PH" sz="30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HIV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A1A219C-80D8-4C31-BDDA-B7710DD02914}"/>
              </a:ext>
            </a:extLst>
          </p:cNvPr>
          <p:cNvSpPr/>
          <p:nvPr/>
        </p:nvSpPr>
        <p:spPr>
          <a:xfrm>
            <a:off x="21336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D6ECFF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6871" name="Picture 1">
            <a:extLst>
              <a:ext uri="{FF2B5EF4-FFF2-40B4-BE49-F238E27FC236}">
                <a16:creationId xmlns:a16="http://schemas.microsoft.com/office/drawing/2014/main" xmlns="" id="{50095C56-1509-4580-A003-F68354E8C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C6EA13A-51A9-4954-A07A-3CFFB68686D2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D6ACB-2BA0-472F-8466-91AD52CA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2438400"/>
            <a:ext cx="3352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5000" b="1" dirty="0" err="1">
                <a:solidFill>
                  <a:schemeClr val="tx1"/>
                </a:solidFill>
              </a:rPr>
              <a:t>Dugo</a:t>
            </a:r>
            <a:endParaRPr lang="en-PH" sz="50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2C516D1-B622-4DE7-A8EB-81AF9E6490A9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2508752-1801-4ADB-989B-AA138B972A9A}"/>
              </a:ext>
            </a:extLst>
          </p:cNvPr>
          <p:cNvSpPr txBox="1">
            <a:spLocks/>
          </p:cNvSpPr>
          <p:nvPr/>
        </p:nvSpPr>
        <p:spPr>
          <a:xfrm>
            <a:off x="3962400" y="1143000"/>
            <a:ext cx="67056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32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Ano-anong</a:t>
            </a:r>
            <a:r>
              <a:rPr lang="en-PH" sz="32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PH" sz="32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likido</a:t>
            </a:r>
            <a:r>
              <a:rPr lang="en-PH" sz="32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sz="32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katawan</a:t>
            </a:r>
            <a:r>
              <a:rPr lang="en-PH" sz="32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PH" sz="32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mataas</a:t>
            </a:r>
            <a:r>
              <a:rPr lang="en-PH" sz="32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PH" sz="32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konsentrasyon</a:t>
            </a:r>
            <a:r>
              <a:rPr lang="en-PH" sz="32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PH" sz="32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ED57EE1-CD0D-451A-AD33-5EA8DE7231DF}"/>
              </a:ext>
            </a:extLst>
          </p:cNvPr>
          <p:cNvSpPr txBox="1">
            <a:spLocks/>
          </p:cNvSpPr>
          <p:nvPr/>
        </p:nvSpPr>
        <p:spPr>
          <a:xfrm>
            <a:off x="4572000" y="3276600"/>
            <a:ext cx="54102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5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Tamod</a:t>
            </a:r>
            <a:endParaRPr lang="en-PH" sz="5000" b="1" spc="-100" dirty="0">
              <a:solidFill>
                <a:prstClr val="white"/>
              </a:solidFill>
              <a:latin typeface="Consolas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3A62866-98E4-4E84-B4EA-16AA5B009ED8}"/>
              </a:ext>
            </a:extLst>
          </p:cNvPr>
          <p:cNvSpPr txBox="1">
            <a:spLocks/>
          </p:cNvSpPr>
          <p:nvPr/>
        </p:nvSpPr>
        <p:spPr>
          <a:xfrm>
            <a:off x="5105400" y="4038600"/>
            <a:ext cx="33528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5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Hima</a:t>
            </a:r>
            <a:endParaRPr lang="en-PH" sz="5000" b="1" spc="-100" dirty="0">
              <a:solidFill>
                <a:prstClr val="white"/>
              </a:solidFill>
              <a:latin typeface="Consolas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BE18D50-AD1B-4337-9157-A060C9E4D7E4}"/>
              </a:ext>
            </a:extLst>
          </p:cNvPr>
          <p:cNvSpPr txBox="1">
            <a:spLocks/>
          </p:cNvSpPr>
          <p:nvPr/>
        </p:nvSpPr>
        <p:spPr>
          <a:xfrm>
            <a:off x="4648200" y="4800600"/>
            <a:ext cx="56388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5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Gatas</a:t>
            </a:r>
            <a:r>
              <a:rPr lang="en-PH" sz="5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50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ng</a:t>
            </a:r>
            <a:r>
              <a:rPr lang="en-PH" sz="5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Ina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7065A25-17E3-4321-BA96-FE4EB72533F1}"/>
              </a:ext>
            </a:extLst>
          </p:cNvPr>
          <p:cNvSpPr/>
          <p:nvPr/>
        </p:nvSpPr>
        <p:spPr>
          <a:xfrm>
            <a:off x="21336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D6ECFF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7897" name="Picture 1">
            <a:extLst>
              <a:ext uri="{FF2B5EF4-FFF2-40B4-BE49-F238E27FC236}">
                <a16:creationId xmlns:a16="http://schemas.microsoft.com/office/drawing/2014/main" xmlns="" id="{051A5EDA-330D-4034-8A22-7C0515294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D1E6B49-87AD-4973-A96D-3CCFA2D819C4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8065E-CF60-40EA-B73C-4852F44E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2667000"/>
            <a:ext cx="6705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PH" sz="2800" dirty="0">
                <a:solidFill>
                  <a:schemeClr val="tx1"/>
                </a:solidFill>
              </a:rPr>
              <a:t>xit of the virus from a PLHIV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6209F4E-86A8-4114-8DE1-9E6DF5AB96DD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964C299-4ACC-451A-B3B1-E8259127E697}"/>
              </a:ext>
            </a:extLst>
          </p:cNvPr>
          <p:cNvSpPr txBox="1">
            <a:spLocks/>
          </p:cNvSpPr>
          <p:nvPr/>
        </p:nvSpPr>
        <p:spPr>
          <a:xfrm>
            <a:off x="3657600" y="1066800"/>
            <a:ext cx="70104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Ano-ano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ang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4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na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prinsipyo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sa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matagumpay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na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pagkakahawa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ng</a:t>
            </a:r>
            <a:r>
              <a:rPr lang="en-PH" sz="36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 HIV?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E830137-FAFB-46AB-A63F-FFB45D3643FC}"/>
              </a:ext>
            </a:extLst>
          </p:cNvPr>
          <p:cNvSpPr txBox="1">
            <a:spLocks/>
          </p:cNvSpPr>
          <p:nvPr/>
        </p:nvSpPr>
        <p:spPr>
          <a:xfrm>
            <a:off x="3429000" y="3429000"/>
            <a:ext cx="67056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6000" b="1" spc="-1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S</a:t>
            </a:r>
            <a:r>
              <a:rPr lang="en-PH" sz="28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urvival of the virus in the fluid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A86D2C7-203B-4513-A479-AFF2C72DE38B}"/>
              </a:ext>
            </a:extLst>
          </p:cNvPr>
          <p:cNvSpPr txBox="1">
            <a:spLocks/>
          </p:cNvSpPr>
          <p:nvPr/>
        </p:nvSpPr>
        <p:spPr>
          <a:xfrm>
            <a:off x="3048000" y="4267200"/>
            <a:ext cx="61722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6000" b="1" spc="-1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cs typeface="Arial" panose="020B0604020202020204" pitchFamily="34" charset="0"/>
              </a:rPr>
              <a:t>S</a:t>
            </a:r>
            <a:r>
              <a:rPr lang="en-PH" sz="28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ufficiency of the virus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7FF83AD-A148-43A8-A08E-CAD9DBBE6E75}"/>
              </a:ext>
            </a:extLst>
          </p:cNvPr>
          <p:cNvSpPr txBox="1">
            <a:spLocks/>
          </p:cNvSpPr>
          <p:nvPr/>
        </p:nvSpPr>
        <p:spPr>
          <a:xfrm>
            <a:off x="2438400" y="5029200"/>
            <a:ext cx="79248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6000" b="1" spc="-100" dirty="0">
                <a:solidFill>
                  <a:srgbClr val="00B0F0"/>
                </a:solidFill>
                <a:latin typeface="Consolas"/>
                <a:cs typeface="Arial" panose="020B0604020202020204" pitchFamily="34" charset="0"/>
              </a:rPr>
              <a:t>E</a:t>
            </a:r>
            <a:r>
              <a:rPr lang="en-PH" sz="28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ntry to the bloodstream of a new host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57F00FE-17B5-4292-B715-5FEEE988EC06}"/>
              </a:ext>
            </a:extLst>
          </p:cNvPr>
          <p:cNvSpPr/>
          <p:nvPr/>
        </p:nvSpPr>
        <p:spPr>
          <a:xfrm>
            <a:off x="19050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D6ECFF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8921" name="Picture 1">
            <a:extLst>
              <a:ext uri="{FF2B5EF4-FFF2-40B4-BE49-F238E27FC236}">
                <a16:creationId xmlns:a16="http://schemas.microsoft.com/office/drawing/2014/main" xmlns="" id="{1394AF38-E2B5-4ADF-9295-6234987A4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CF9A639-FA9A-429E-9626-E7C07B9C0B65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87CD88-E01D-40BD-B9A0-5B9B13D9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2743200"/>
            <a:ext cx="7315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2600" dirty="0">
                <a:solidFill>
                  <a:schemeClr val="tx1"/>
                </a:solidFill>
              </a:rPr>
              <a:t>No sudden change in </a:t>
            </a:r>
            <a:r>
              <a:rPr lang="en-PH" sz="5000" dirty="0">
                <a:solidFill>
                  <a:schemeClr val="tx1"/>
                </a:solidFill>
              </a:rPr>
              <a:t>T</a:t>
            </a:r>
            <a:r>
              <a:rPr lang="en-PH" sz="2600" dirty="0">
                <a:solidFill>
                  <a:schemeClr val="tx1"/>
                </a:solidFill>
              </a:rPr>
              <a:t>emperature</a:t>
            </a:r>
            <a:endParaRPr lang="en-PH" sz="26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19A9AAF-0148-4502-85B6-F382201CE759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FAB1B2F-ADC1-4877-9D59-2ED1CEC19E4A}"/>
              </a:ext>
            </a:extLst>
          </p:cNvPr>
          <p:cNvSpPr txBox="1">
            <a:spLocks/>
          </p:cNvSpPr>
          <p:nvPr/>
        </p:nvSpPr>
        <p:spPr>
          <a:xfrm>
            <a:off x="3733800" y="1066800"/>
            <a:ext cx="67056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36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Ano-anong</a:t>
            </a:r>
            <a:r>
              <a:rPr lang="en-PH" sz="36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mga</a:t>
            </a:r>
            <a:r>
              <a:rPr lang="en-PH" sz="36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kondisyon</a:t>
            </a:r>
            <a:r>
              <a:rPr lang="en-PH" sz="36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ang</a:t>
            </a:r>
            <a:r>
              <a:rPr lang="en-PH" sz="36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magpapanatili</a:t>
            </a:r>
            <a:r>
              <a:rPr lang="en-PH" sz="36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sa</a:t>
            </a:r>
            <a:r>
              <a:rPr lang="en-PH" sz="36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buhay</a:t>
            </a:r>
            <a:r>
              <a:rPr lang="en-PH" sz="36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ng</a:t>
            </a:r>
            <a:r>
              <a:rPr lang="en-PH" sz="36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mikrobyo</a:t>
            </a:r>
            <a:r>
              <a:rPr lang="en-PH" sz="36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ng</a:t>
            </a:r>
            <a:r>
              <a:rPr lang="en-PH" sz="3600" b="1" spc="-100" dirty="0">
                <a:solidFill>
                  <a:srgbClr val="FFFF00"/>
                </a:solidFill>
                <a:latin typeface="Consolas"/>
                <a:cs typeface="Arial" panose="020B0604020202020204" pitchFamily="34" charset="0"/>
              </a:rPr>
              <a:t> HIV?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3355253-44B9-4C58-B3CE-970DD55DDC9F}"/>
              </a:ext>
            </a:extLst>
          </p:cNvPr>
          <p:cNvSpPr txBox="1">
            <a:spLocks/>
          </p:cNvSpPr>
          <p:nvPr/>
        </p:nvSpPr>
        <p:spPr>
          <a:xfrm>
            <a:off x="2286000" y="3657600"/>
            <a:ext cx="80772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2600" b="1" spc="-100" dirty="0" err="1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Enviroment</a:t>
            </a:r>
            <a:r>
              <a:rPr lang="en-PH" sz="26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should have normal</a:t>
            </a:r>
            <a:r>
              <a:rPr lang="en-PH" sz="28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 </a:t>
            </a:r>
            <a:r>
              <a:rPr lang="en-PH" sz="5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A</a:t>
            </a:r>
            <a:r>
              <a:rPr lang="en-PH" sz="26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cidity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A42C2A7-7A5C-490A-9E64-94A454C98EDA}"/>
              </a:ext>
            </a:extLst>
          </p:cNvPr>
          <p:cNvSpPr txBox="1">
            <a:spLocks/>
          </p:cNvSpPr>
          <p:nvPr/>
        </p:nvSpPr>
        <p:spPr>
          <a:xfrm>
            <a:off x="3733800" y="4572000"/>
            <a:ext cx="64008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26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Environment should be </a:t>
            </a:r>
            <a:r>
              <a:rPr lang="en-PH" sz="5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M</a:t>
            </a:r>
            <a:r>
              <a:rPr lang="en-PH" sz="24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oist</a:t>
            </a:r>
            <a:endParaRPr lang="en-PH" sz="2800" b="1" spc="-100" dirty="0">
              <a:solidFill>
                <a:prstClr val="white"/>
              </a:solidFill>
              <a:latin typeface="Consolas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D150899-0417-4E98-92B9-8AEC9A2EE67A}"/>
              </a:ext>
            </a:extLst>
          </p:cNvPr>
          <p:cNvSpPr txBox="1">
            <a:spLocks/>
          </p:cNvSpPr>
          <p:nvPr/>
        </p:nvSpPr>
        <p:spPr>
          <a:xfrm>
            <a:off x="5029200" y="5410200"/>
            <a:ext cx="35052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24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No exposure to </a:t>
            </a:r>
            <a:r>
              <a:rPr lang="en-PH" sz="50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A</a:t>
            </a:r>
            <a:r>
              <a:rPr lang="en-PH" sz="2400" b="1" spc="-1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ir</a:t>
            </a:r>
            <a:endParaRPr lang="en-PH" sz="2800" b="1" spc="-100" dirty="0">
              <a:solidFill>
                <a:prstClr val="white"/>
              </a:solidFill>
              <a:latin typeface="Consolas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FE1C82B-2BF0-487D-BD12-317F63B66AE5}"/>
              </a:ext>
            </a:extLst>
          </p:cNvPr>
          <p:cNvSpPr/>
          <p:nvPr/>
        </p:nvSpPr>
        <p:spPr>
          <a:xfrm>
            <a:off x="19812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D6ECFF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9945" name="Picture 1">
            <a:extLst>
              <a:ext uri="{FF2B5EF4-FFF2-40B4-BE49-F238E27FC236}">
                <a16:creationId xmlns:a16="http://schemas.microsoft.com/office/drawing/2014/main" xmlns="" id="{1CC9283B-736A-4A82-B44C-61698CE60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ED6E23C-0E18-4274-B2FC-9DA9E2BA961B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>
            <a:extLst>
              <a:ext uri="{FF2B5EF4-FFF2-40B4-BE49-F238E27FC236}">
                <a16:creationId xmlns:a16="http://schemas.microsoft.com/office/drawing/2014/main" xmlns="" id="{D7482BDF-6CAB-4908-9236-D9B545082C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209801"/>
          <a:ext cx="1670050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3" imgW="1143000" imgH="2458915" progId="">
                  <p:embed/>
                </p:oleObj>
              </mc:Choice>
              <mc:Fallback>
                <p:oleObj r:id="rId3" imgW="1143000" imgH="245891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09801"/>
                        <a:ext cx="1670050" cy="39036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loud Callout 4">
            <a:extLst>
              <a:ext uri="{FF2B5EF4-FFF2-40B4-BE49-F238E27FC236}">
                <a16:creationId xmlns:a16="http://schemas.microsoft.com/office/drawing/2014/main" xmlns="" id="{B0BAD70B-7E50-4199-B080-5FB3FF22C304}"/>
              </a:ext>
            </a:extLst>
          </p:cNvPr>
          <p:cNvSpPr/>
          <p:nvPr/>
        </p:nvSpPr>
        <p:spPr>
          <a:xfrm rot="347546">
            <a:off x="5911850" y="1289051"/>
            <a:ext cx="4579938" cy="3711575"/>
          </a:xfrm>
          <a:prstGeom prst="cloudCallout">
            <a:avLst>
              <a:gd name="adj1" fmla="val -61210"/>
              <a:gd name="adj2" fmla="val 830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PH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1FE5E7-8F1A-4680-90AE-61EE38A4D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8400"/>
            <a:ext cx="3581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anose="020B0604020202020204" pitchFamily="34" charset="0"/>
              </a:rPr>
              <a:t>How can I protect myself from HIV?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xmlns="" id="{97B80C80-D59C-44F3-A9B1-2E51DB752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57201"/>
            <a:ext cx="327660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</p:txBody>
      </p:sp>
      <p:pic>
        <p:nvPicPr>
          <p:cNvPr id="40966" name="Picture 1">
            <a:extLst>
              <a:ext uri="{FF2B5EF4-FFF2-40B4-BE49-F238E27FC236}">
                <a16:creationId xmlns:a16="http://schemas.microsoft.com/office/drawing/2014/main" xmlns="" id="{455742DA-4099-439C-9F92-6B6362974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8A9EF8C1-5BDE-4C1C-91C7-C7D3281717EA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2BC616-209B-4F07-9B79-36D9FB352E43}"/>
              </a:ext>
            </a:extLst>
          </p:cNvPr>
          <p:cNvSpPr/>
          <p:nvPr/>
        </p:nvSpPr>
        <p:spPr>
          <a:xfrm>
            <a:off x="19812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EA157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E2110-E7FB-4F4B-8CF6-4C5019B4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1600200"/>
            <a:ext cx="6934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5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PH" sz="2800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bstinence </a:t>
            </a:r>
            <a:r>
              <a:rPr lang="en-PH" sz="2000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PH" sz="2000" dirty="0" err="1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Ayoko</a:t>
            </a:r>
            <a:r>
              <a:rPr lang="en-PH" sz="2000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2000" dirty="0" err="1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muna</a:t>
            </a:r>
            <a:r>
              <a:rPr lang="en-PH" sz="2000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F3685C8-0EFC-4A8B-932F-F74D2524566D}"/>
              </a:ext>
            </a:extLst>
          </p:cNvPr>
          <p:cNvSpPr/>
          <p:nvPr/>
        </p:nvSpPr>
        <p:spPr>
          <a:xfrm>
            <a:off x="1524000" y="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PH" dirty="0">
                <a:solidFill>
                  <a:prstClr val="white"/>
                </a:solidFill>
                <a:latin typeface="Corbel"/>
              </a:rPr>
              <a:t>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7656DD6-0215-4D63-923B-FE660724481B}"/>
              </a:ext>
            </a:extLst>
          </p:cNvPr>
          <p:cNvSpPr txBox="1">
            <a:spLocks/>
          </p:cNvSpPr>
          <p:nvPr/>
        </p:nvSpPr>
        <p:spPr>
          <a:xfrm>
            <a:off x="3581400" y="1066800"/>
            <a:ext cx="67818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36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Paano</a:t>
            </a:r>
            <a:r>
              <a:rPr lang="en-PH" sz="36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maiiwasan</a:t>
            </a:r>
            <a:r>
              <a:rPr lang="en-PH" sz="36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spc="-1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PH" sz="36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72ED385-4B5A-4630-9A99-AD0EA8D4D003}"/>
              </a:ext>
            </a:extLst>
          </p:cNvPr>
          <p:cNvSpPr txBox="1">
            <a:spLocks/>
          </p:cNvSpPr>
          <p:nvPr/>
        </p:nvSpPr>
        <p:spPr>
          <a:xfrm>
            <a:off x="3733800" y="2209800"/>
            <a:ext cx="67818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5000" b="1" spc="-100" dirty="0">
                <a:solidFill>
                  <a:srgbClr val="D6EC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PH" sz="2800" b="1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Mutually Faithful </a:t>
            </a:r>
            <a:r>
              <a:rPr lang="en-PH" sz="2000" b="1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PH" sz="2000" b="1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Basta</a:t>
            </a:r>
            <a:r>
              <a:rPr lang="en-PH" sz="2000" b="1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000" b="1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Ikaw</a:t>
            </a:r>
            <a:r>
              <a:rPr lang="en-PH" sz="2000" b="1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PH" sz="2000" b="1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PH" sz="2000" b="1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000" b="1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PH" sz="2000" b="1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9C2C633-82E7-4731-B1D0-B17FCDD39EFA}"/>
              </a:ext>
            </a:extLst>
          </p:cNvPr>
          <p:cNvSpPr txBox="1">
            <a:spLocks/>
          </p:cNvSpPr>
          <p:nvPr/>
        </p:nvSpPr>
        <p:spPr>
          <a:xfrm>
            <a:off x="3733800" y="2971800"/>
            <a:ext cx="67818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5000" b="1" spc="-100" dirty="0">
                <a:solidFill>
                  <a:srgbClr val="D6EC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PH" sz="2800" b="1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onsistent &amp; Correct Condom Use</a:t>
            </a:r>
          </a:p>
          <a:p>
            <a:pPr defTabSz="914400">
              <a:spcBef>
                <a:spcPct val="0"/>
              </a:spcBef>
              <a:defRPr/>
            </a:pPr>
            <a:r>
              <a:rPr lang="en-PH" sz="2000" b="1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PH" sz="2000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Condom </a:t>
            </a:r>
            <a:r>
              <a:rPr lang="en-PH" sz="2000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gamitin</a:t>
            </a:r>
            <a:r>
              <a:rPr lang="en-PH" sz="2000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000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PH" sz="2000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000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palagian</a:t>
            </a:r>
            <a:r>
              <a:rPr lang="en-PH" sz="2000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tama) </a:t>
            </a:r>
            <a:endParaRPr lang="en-PH" sz="2000" b="1" spc="-100" dirty="0">
              <a:solidFill>
                <a:srgbClr val="D6ECFF">
                  <a:satMod val="20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79AD0A2-97AA-4423-A1BF-75D84800864F}"/>
              </a:ext>
            </a:extLst>
          </p:cNvPr>
          <p:cNvSpPr txBox="1">
            <a:spLocks/>
          </p:cNvSpPr>
          <p:nvPr/>
        </p:nvSpPr>
        <p:spPr>
          <a:xfrm>
            <a:off x="3810000" y="4038600"/>
            <a:ext cx="59436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5000" b="1" spc="-100" dirty="0">
                <a:solidFill>
                  <a:srgbClr val="D6EC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PH" sz="2800" b="1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not use drugs &amp; alcohol</a:t>
            </a:r>
          </a:p>
          <a:p>
            <a:pPr defTabSz="914400">
              <a:spcBef>
                <a:spcPct val="0"/>
              </a:spcBef>
              <a:defRPr/>
            </a:pPr>
            <a:r>
              <a:rPr lang="en-PH" sz="2000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PH" sz="2000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en-PH" sz="2000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at </a:t>
            </a:r>
            <a:r>
              <a:rPr lang="en-PH" sz="2000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  <a:r>
              <a:rPr lang="en-PH" sz="2000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PH" sz="2000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iwasan</a:t>
            </a:r>
            <a:r>
              <a:rPr lang="en-PH" sz="2000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PH" sz="2000" b="1" spc="-100" dirty="0">
              <a:solidFill>
                <a:srgbClr val="D6ECFF">
                  <a:satMod val="20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75F9B5F-F512-406E-869A-9EEEC9E1EE54}"/>
              </a:ext>
            </a:extLst>
          </p:cNvPr>
          <p:cNvSpPr txBox="1">
            <a:spLocks/>
          </p:cNvSpPr>
          <p:nvPr/>
        </p:nvSpPr>
        <p:spPr>
          <a:xfrm>
            <a:off x="3810000" y="5105400"/>
            <a:ext cx="6248400" cy="9144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PH" sz="5000" b="1" spc="-100" dirty="0">
                <a:solidFill>
                  <a:srgbClr val="D6EC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PH" sz="2800" b="1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ducation &amp; early detection of HIV</a:t>
            </a:r>
          </a:p>
          <a:p>
            <a:pPr defTabSz="914400">
              <a:spcBef>
                <a:spcPct val="0"/>
              </a:spcBef>
              <a:defRPr/>
            </a:pPr>
            <a:r>
              <a:rPr lang="en-PH" sz="2000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PH" sz="2000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Edukasyon</a:t>
            </a:r>
            <a:r>
              <a:rPr lang="en-PH" sz="2000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PH" sz="2000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maagang</a:t>
            </a:r>
            <a:r>
              <a:rPr lang="en-PH" sz="2000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000" spc="-100" dirty="0" err="1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pag-alam</a:t>
            </a:r>
            <a:r>
              <a:rPr lang="en-PH" sz="2000" spc="-100" dirty="0">
                <a:solidFill>
                  <a:srgbClr val="D6ECFF">
                    <a:satMod val="2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400">
              <a:spcBef>
                <a:spcPct val="0"/>
              </a:spcBef>
              <a:defRPr/>
            </a:pPr>
            <a:endParaRPr lang="en-PH" sz="2800" b="1" spc="-100" dirty="0">
              <a:solidFill>
                <a:srgbClr val="D6ECFF">
                  <a:satMod val="20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189378-B91A-4950-976A-B9D89BDC656C}"/>
              </a:ext>
            </a:extLst>
          </p:cNvPr>
          <p:cNvSpPr/>
          <p:nvPr/>
        </p:nvSpPr>
        <p:spPr>
          <a:xfrm>
            <a:off x="1828800" y="1"/>
            <a:ext cx="1905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PH" sz="30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EA157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1994" name="Picture 1">
            <a:extLst>
              <a:ext uri="{FF2B5EF4-FFF2-40B4-BE49-F238E27FC236}">
                <a16:creationId xmlns:a16="http://schemas.microsoft.com/office/drawing/2014/main" xmlns="" id="{BC3B3707-FF0B-4A67-8D6C-C887548F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8DF301D-8C1D-41B8-AAFB-8334ABB3105A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45">
            <a:extLst>
              <a:ext uri="{FF2B5EF4-FFF2-40B4-BE49-F238E27FC236}">
                <a16:creationId xmlns:a16="http://schemas.microsoft.com/office/drawing/2014/main" xmlns="" id="{50A588C7-6D15-4771-A4B3-346A1CDC97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524001"/>
          <a:ext cx="2197100" cy="45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1143000" imgH="2458915" progId="">
                  <p:embed/>
                </p:oleObj>
              </mc:Choice>
              <mc:Fallback>
                <p:oleObj r:id="rId3" imgW="1143000" imgH="245891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1"/>
                        <a:ext cx="2197100" cy="4589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Callout 10">
            <a:extLst>
              <a:ext uri="{FF2B5EF4-FFF2-40B4-BE49-F238E27FC236}">
                <a16:creationId xmlns:a16="http://schemas.microsoft.com/office/drawing/2014/main" xmlns="" id="{8907A8A5-44D2-4F3C-99DA-5292B18902F4}"/>
              </a:ext>
            </a:extLst>
          </p:cNvPr>
          <p:cNvSpPr/>
          <p:nvPr/>
        </p:nvSpPr>
        <p:spPr>
          <a:xfrm>
            <a:off x="4876800" y="1295400"/>
            <a:ext cx="4572000" cy="5181600"/>
          </a:xfrm>
          <a:prstGeom prst="cloudCallout">
            <a:avLst>
              <a:gd name="adj1" fmla="val -84551"/>
              <a:gd name="adj2" fmla="val -2954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PH" dirty="0">
              <a:solidFill>
                <a:srgbClr val="00ADDC">
                  <a:lumMod val="75000"/>
                </a:srgbClr>
              </a:solidFill>
              <a:latin typeface="Corbe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E39377-0074-46BE-B9FD-3AEA855F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752601"/>
            <a:ext cx="3048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prstClr val="black"/>
                </a:solidFill>
              </a:rPr>
              <a:t> Have you or any of your partners engaged in unprotected sex (any form of sex includes oral, vaginal or anal) with a person with multiple sex partners?</a:t>
            </a:r>
            <a:endParaRPr lang="en-PH" altLang="en-US" sz="220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838A7D-4031-4063-9963-A1EC46D3E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362200"/>
            <a:ext cx="3048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prstClr val="black"/>
                </a:solidFill>
              </a:rPr>
              <a:t>Have you or any of your partners injected drugs with shared needles and/or syringes? </a:t>
            </a:r>
            <a:endParaRPr lang="en-PH" altLang="en-US" sz="220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F6B31EB-59B7-4F18-A9C5-657DF14C4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752601"/>
            <a:ext cx="28194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prstClr val="black"/>
                </a:solidFill>
              </a:rPr>
              <a:t>Did you or your Did you or any of your partner(s) undergo any blood transfusion or organ transplant from an unreliable source? </a:t>
            </a:r>
            <a:endParaRPr lang="en-PH" altLang="en-US" sz="2200">
              <a:solidFill>
                <a:prstClr val="black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prstClr val="black"/>
                </a:solidFill>
              </a:rPr>
              <a:t>partner(s) contract sexually transmitted infection in the last five (5) years? </a:t>
            </a:r>
            <a:endParaRPr lang="en-PH" altLang="en-US" sz="2200">
              <a:solidFill>
                <a:prstClr val="black"/>
              </a:solidFill>
            </a:endParaRPr>
          </a:p>
        </p:txBody>
      </p:sp>
      <p:sp>
        <p:nvSpPr>
          <p:cNvPr id="43015" name="TextBox 15">
            <a:extLst>
              <a:ext uri="{FF2B5EF4-FFF2-40B4-BE49-F238E27FC236}">
                <a16:creationId xmlns:a16="http://schemas.microsoft.com/office/drawing/2014/main" xmlns="" id="{3537EC3D-BEE7-4042-A98C-05850081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943601"/>
            <a:ext cx="1411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PH" altLang="en-US" sz="1400" b="1">
                <a:solidFill>
                  <a:prstClr val="white"/>
                </a:solidFill>
              </a:rPr>
              <a:t>Source: PNAC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xmlns="" id="{F39E1954-21D1-4D34-AD57-EC23BD6F1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"/>
            <a:ext cx="69342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Personal Risk Assessment</a:t>
            </a:r>
          </a:p>
        </p:txBody>
      </p:sp>
      <p:pic>
        <p:nvPicPr>
          <p:cNvPr id="43017" name="Picture 1">
            <a:extLst>
              <a:ext uri="{FF2B5EF4-FFF2-40B4-BE49-F238E27FC236}">
                <a16:creationId xmlns:a16="http://schemas.microsoft.com/office/drawing/2014/main" xmlns="" id="{FBC35F12-3FB2-4870-819F-A01DFA76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10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5DAB957B-067D-40A7-938E-2C5B37CA7CAB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orbel"/>
              </a:rPr>
              <a:t>Philippine National AIDS Council &amp; Take The Test Campaign,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Picture1.png">
            <a:extLst>
              <a:ext uri="{FF2B5EF4-FFF2-40B4-BE49-F238E27FC236}">
                <a16:creationId xmlns:a16="http://schemas.microsoft.com/office/drawing/2014/main" xmlns="" id="{0717F833-2906-41CF-B0D0-4DCD66D2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0"/>
            <a:ext cx="9067800" cy="973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Text Box 15">
            <a:extLst>
              <a:ext uri="{FF2B5EF4-FFF2-40B4-BE49-F238E27FC236}">
                <a16:creationId xmlns:a16="http://schemas.microsoft.com/office/drawing/2014/main" xmlns="" id="{74A30270-83C2-4514-908D-E9DD3222E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43201"/>
            <a:ext cx="45720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18415" cmpd="sng">
                  <a:solidFill>
                    <a:srgbClr val="9BBB59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charset="0"/>
                <a:sym typeface="Symbol"/>
              </a:rPr>
              <a:t></a:t>
            </a:r>
            <a:r>
              <a:rPr lang="en-US" sz="4800" b="1" dirty="0">
                <a:ln w="18415" cmpd="sng">
                  <a:solidFill>
                    <a:srgbClr val="9BBB59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charset="0"/>
                <a:sym typeface="Symbol"/>
              </a:rPr>
              <a:t>Thank you</a:t>
            </a:r>
            <a:r>
              <a:rPr lang="en-US" sz="4800" b="1" dirty="0">
                <a:ln w="18415" cmpd="sng">
                  <a:solidFill>
                    <a:srgbClr val="9BBB59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 </a:t>
            </a:r>
            <a:r>
              <a:rPr lang="en-US" sz="4800" b="1" dirty="0">
                <a:ln w="18415" cmpd="sng">
                  <a:solidFill>
                    <a:srgbClr val="9BBB59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charset="0"/>
                <a:sym typeface="Symbol"/>
              </a:rPr>
              <a:t></a:t>
            </a:r>
            <a:r>
              <a:rPr lang="en-US" sz="4800" b="1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545A3B-46B5-4D8C-85E4-033452024E03}"/>
              </a:ext>
            </a:extLst>
          </p:cNvPr>
          <p:cNvSpPr/>
          <p:nvPr/>
        </p:nvSpPr>
        <p:spPr>
          <a:xfrm>
            <a:off x="1828800" y="6400800"/>
            <a:ext cx="8534400" cy="304800"/>
          </a:xfrm>
          <a:prstGeom prst="roundRect">
            <a:avLst/>
          </a:prstGeom>
          <a:solidFill>
            <a:srgbClr val="0000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Philippine National AIDS Council &amp; Take The Test Campaign, Inc.</a:t>
            </a:r>
          </a:p>
        </p:txBody>
      </p:sp>
      <p:pic>
        <p:nvPicPr>
          <p:cNvPr id="36869" name="Picture 7" descr="TTT Logo.jpg">
            <a:extLst>
              <a:ext uri="{FF2B5EF4-FFF2-40B4-BE49-F238E27FC236}">
                <a16:creationId xmlns:a16="http://schemas.microsoft.com/office/drawing/2014/main" xmlns="" id="{9D281E20-4D55-4DBC-9EBF-B42602B4E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228600"/>
            <a:ext cx="646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>
            <a:extLst>
              <a:ext uri="{FF2B5EF4-FFF2-40B4-BE49-F238E27FC236}">
                <a16:creationId xmlns:a16="http://schemas.microsoft.com/office/drawing/2014/main" xmlns="" id="{04E64098-3CB5-46C5-9E04-B3B8D398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28601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3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299" y="-1524000"/>
            <a:ext cx="9067800" cy="973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4" name="Straight Connector 8"/>
          <p:cNvCxnSpPr>
            <a:cxnSpLocks noChangeShapeType="1"/>
          </p:cNvCxnSpPr>
          <p:nvPr/>
        </p:nvCxnSpPr>
        <p:spPr bwMode="auto">
          <a:xfrm rot="5400000">
            <a:off x="-1840114" y="3734942"/>
            <a:ext cx="5029200" cy="31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2628900" y="1453243"/>
            <a:ext cx="7010400" cy="2492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 33.5 M PLHIVs worldwide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 90% from low to middle-income countries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 7,400 new cases daily (50% &gt;25y/o; ~370 cases &lt; 14y/o the rest 15-24y/o)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 Philippines among 7 countries w/ &gt;25% increase of incidence</a:t>
            </a:r>
          </a:p>
        </p:txBody>
      </p:sp>
      <p:sp>
        <p:nvSpPr>
          <p:cNvPr id="18442" name="Rectangle 20"/>
          <p:cNvSpPr>
            <a:spLocks noChangeArrowheads="1"/>
          </p:cNvSpPr>
          <p:nvPr/>
        </p:nvSpPr>
        <p:spPr bwMode="auto">
          <a:xfrm>
            <a:off x="690239" y="386089"/>
            <a:ext cx="4006226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History of HIV</a:t>
            </a:r>
          </a:p>
        </p:txBody>
      </p:sp>
      <p:pic>
        <p:nvPicPr>
          <p:cNvPr id="184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533401"/>
            <a:ext cx="5334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628900" y="4476694"/>
            <a:ext cx="7010400" cy="1292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 34 M PLHIVs worldwide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Philippines among 9 countries w/ &gt;25% increase of incidence</a:t>
            </a:r>
          </a:p>
        </p:txBody>
      </p:sp>
      <p:sp>
        <p:nvSpPr>
          <p:cNvPr id="2" name="Right Arrow 9"/>
          <p:cNvSpPr>
            <a:spLocks noChangeArrowheads="1"/>
          </p:cNvSpPr>
          <p:nvPr/>
        </p:nvSpPr>
        <p:spPr bwMode="auto">
          <a:xfrm>
            <a:off x="857371" y="1273005"/>
            <a:ext cx="1447800" cy="109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2010</a:t>
            </a:r>
          </a:p>
        </p:txBody>
      </p:sp>
      <p:sp>
        <p:nvSpPr>
          <p:cNvPr id="18436" name="Right Arrow 11"/>
          <p:cNvSpPr>
            <a:spLocks noChangeArrowheads="1"/>
          </p:cNvSpPr>
          <p:nvPr/>
        </p:nvSpPr>
        <p:spPr bwMode="auto">
          <a:xfrm>
            <a:off x="776983" y="4647820"/>
            <a:ext cx="1447800" cy="1143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2012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81200" y="1335903"/>
            <a:ext cx="7696200" cy="7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184" tIns="47092" rIns="94184" bIns="4709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35038" eaLnBrk="0" hangingPunct="0">
              <a:defRPr/>
            </a:pP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37.5 Million PLHIVs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5602" name="Freeform 3"/>
          <p:cNvSpPr>
            <a:spLocks/>
          </p:cNvSpPr>
          <p:nvPr/>
        </p:nvSpPr>
        <p:spPr bwMode="auto">
          <a:xfrm>
            <a:off x="3276601" y="2104007"/>
            <a:ext cx="5091113" cy="3260157"/>
          </a:xfrm>
          <a:custGeom>
            <a:avLst/>
            <a:gdLst>
              <a:gd name="T0" fmla="*/ 2147483647 w 4939"/>
              <a:gd name="T1" fmla="*/ 2147483647 h 2260"/>
              <a:gd name="T2" fmla="*/ 2147483647 w 4939"/>
              <a:gd name="T3" fmla="*/ 2147483647 h 2260"/>
              <a:gd name="T4" fmla="*/ 2147483647 w 4939"/>
              <a:gd name="T5" fmla="*/ 2147483647 h 2260"/>
              <a:gd name="T6" fmla="*/ 2147483647 w 4939"/>
              <a:gd name="T7" fmla="*/ 2147483647 h 2260"/>
              <a:gd name="T8" fmla="*/ 2147483647 w 4939"/>
              <a:gd name="T9" fmla="*/ 2147483647 h 2260"/>
              <a:gd name="T10" fmla="*/ 2147483647 w 4939"/>
              <a:gd name="T11" fmla="*/ 2147483647 h 2260"/>
              <a:gd name="T12" fmla="*/ 2147483647 w 4939"/>
              <a:gd name="T13" fmla="*/ 2147483647 h 2260"/>
              <a:gd name="T14" fmla="*/ 2147483647 w 4939"/>
              <a:gd name="T15" fmla="*/ 2147483647 h 2260"/>
              <a:gd name="T16" fmla="*/ 2147483647 w 4939"/>
              <a:gd name="T17" fmla="*/ 2147483647 h 2260"/>
              <a:gd name="T18" fmla="*/ 2147483647 w 4939"/>
              <a:gd name="T19" fmla="*/ 2147483647 h 2260"/>
              <a:gd name="T20" fmla="*/ 0 w 4939"/>
              <a:gd name="T21" fmla="*/ 2147483647 h 2260"/>
              <a:gd name="T22" fmla="*/ 2147483647 w 4939"/>
              <a:gd name="T23" fmla="*/ 2147483647 h 2260"/>
              <a:gd name="T24" fmla="*/ 2147483647 w 4939"/>
              <a:gd name="T25" fmla="*/ 2147483647 h 2260"/>
              <a:gd name="T26" fmla="*/ 2147483647 w 4939"/>
              <a:gd name="T27" fmla="*/ 2147483647 h 2260"/>
              <a:gd name="T28" fmla="*/ 2147483647 w 4939"/>
              <a:gd name="T29" fmla="*/ 2147483647 h 2260"/>
              <a:gd name="T30" fmla="*/ 2147483647 w 4939"/>
              <a:gd name="T31" fmla="*/ 2147483647 h 2260"/>
              <a:gd name="T32" fmla="*/ 2147483647 w 4939"/>
              <a:gd name="T33" fmla="*/ 2147483647 h 2260"/>
              <a:gd name="T34" fmla="*/ 2147483647 w 4939"/>
              <a:gd name="T35" fmla="*/ 2147483647 h 2260"/>
              <a:gd name="T36" fmla="*/ 2147483647 w 4939"/>
              <a:gd name="T37" fmla="*/ 2147483647 h 2260"/>
              <a:gd name="T38" fmla="*/ 2147483647 w 4939"/>
              <a:gd name="T39" fmla="*/ 2147483647 h 2260"/>
              <a:gd name="T40" fmla="*/ 2147483647 w 4939"/>
              <a:gd name="T41" fmla="*/ 2147483647 h 2260"/>
              <a:gd name="T42" fmla="*/ 2147483647 w 4939"/>
              <a:gd name="T43" fmla="*/ 0 h 2260"/>
              <a:gd name="T44" fmla="*/ 2147483647 w 4939"/>
              <a:gd name="T45" fmla="*/ 2147483647 h 2260"/>
              <a:gd name="T46" fmla="*/ 2147483647 w 4939"/>
              <a:gd name="T47" fmla="*/ 2147483647 h 2260"/>
              <a:gd name="T48" fmla="*/ 2147483647 w 4939"/>
              <a:gd name="T49" fmla="*/ 2147483647 h 2260"/>
              <a:gd name="T50" fmla="*/ 2147483647 w 4939"/>
              <a:gd name="T51" fmla="*/ 2147483647 h 2260"/>
              <a:gd name="T52" fmla="*/ 2147483647 w 4939"/>
              <a:gd name="T53" fmla="*/ 2147483647 h 2260"/>
              <a:gd name="T54" fmla="*/ 2147483647 w 4939"/>
              <a:gd name="T55" fmla="*/ 2147483647 h 2260"/>
              <a:gd name="T56" fmla="*/ 2147483647 w 4939"/>
              <a:gd name="T57" fmla="*/ 2147483647 h 2260"/>
              <a:gd name="T58" fmla="*/ 2147483647 w 4939"/>
              <a:gd name="T59" fmla="*/ 2147483647 h 2260"/>
              <a:gd name="T60" fmla="*/ 2147483647 w 4939"/>
              <a:gd name="T61" fmla="*/ 2147483647 h 2260"/>
              <a:gd name="T62" fmla="*/ 2147483647 w 4939"/>
              <a:gd name="T63" fmla="*/ 2147483647 h 2260"/>
              <a:gd name="T64" fmla="*/ 2147483647 w 4939"/>
              <a:gd name="T65" fmla="*/ 2147483647 h 2260"/>
              <a:gd name="T66" fmla="*/ 2147483647 w 4939"/>
              <a:gd name="T67" fmla="*/ 2147483647 h 2260"/>
              <a:gd name="T68" fmla="*/ 2147483647 w 4939"/>
              <a:gd name="T69" fmla="*/ 2147483647 h 2260"/>
              <a:gd name="T70" fmla="*/ 2147483647 w 4939"/>
              <a:gd name="T71" fmla="*/ 2147483647 h 2260"/>
              <a:gd name="T72" fmla="*/ 2147483647 w 4939"/>
              <a:gd name="T73" fmla="*/ 2147483647 h 2260"/>
              <a:gd name="T74" fmla="*/ 2147483647 w 4939"/>
              <a:gd name="T75" fmla="*/ 2147483647 h 2260"/>
              <a:gd name="T76" fmla="*/ 2147483647 w 4939"/>
              <a:gd name="T77" fmla="*/ 2147483647 h 2260"/>
              <a:gd name="T78" fmla="*/ 2147483647 w 4939"/>
              <a:gd name="T79" fmla="*/ 2147483647 h 2260"/>
              <a:gd name="T80" fmla="*/ 2147483647 w 4939"/>
              <a:gd name="T81" fmla="*/ 2147483647 h 2260"/>
              <a:gd name="T82" fmla="*/ 2147483647 w 4939"/>
              <a:gd name="T83" fmla="*/ 2147483647 h 2260"/>
              <a:gd name="T84" fmla="*/ 2147483647 w 4939"/>
              <a:gd name="T85" fmla="*/ 2147483647 h 22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39"/>
              <a:gd name="T130" fmla="*/ 0 h 2260"/>
              <a:gd name="T131" fmla="*/ 4939 w 4939"/>
              <a:gd name="T132" fmla="*/ 2260 h 22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39" h="2260">
                <a:moveTo>
                  <a:pt x="1441" y="2260"/>
                </a:moveTo>
                <a:lnTo>
                  <a:pt x="1351" y="2237"/>
                </a:lnTo>
                <a:lnTo>
                  <a:pt x="1264" y="2213"/>
                </a:lnTo>
                <a:lnTo>
                  <a:pt x="1181" y="2186"/>
                </a:lnTo>
                <a:lnTo>
                  <a:pt x="1100" y="2160"/>
                </a:lnTo>
                <a:lnTo>
                  <a:pt x="1020" y="2133"/>
                </a:lnTo>
                <a:lnTo>
                  <a:pt x="946" y="2105"/>
                </a:lnTo>
                <a:lnTo>
                  <a:pt x="874" y="2075"/>
                </a:lnTo>
                <a:lnTo>
                  <a:pt x="803" y="2045"/>
                </a:lnTo>
                <a:lnTo>
                  <a:pt x="736" y="2015"/>
                </a:lnTo>
                <a:lnTo>
                  <a:pt x="673" y="1983"/>
                </a:lnTo>
                <a:lnTo>
                  <a:pt x="612" y="1951"/>
                </a:lnTo>
                <a:lnTo>
                  <a:pt x="554" y="1917"/>
                </a:lnTo>
                <a:lnTo>
                  <a:pt x="499" y="1884"/>
                </a:lnTo>
                <a:lnTo>
                  <a:pt x="446" y="1850"/>
                </a:lnTo>
                <a:lnTo>
                  <a:pt x="397" y="1815"/>
                </a:lnTo>
                <a:lnTo>
                  <a:pt x="351" y="1780"/>
                </a:lnTo>
                <a:lnTo>
                  <a:pt x="307" y="1744"/>
                </a:lnTo>
                <a:lnTo>
                  <a:pt x="266" y="1709"/>
                </a:lnTo>
                <a:lnTo>
                  <a:pt x="229" y="1672"/>
                </a:lnTo>
                <a:lnTo>
                  <a:pt x="194" y="1635"/>
                </a:lnTo>
                <a:lnTo>
                  <a:pt x="162" y="1596"/>
                </a:lnTo>
                <a:lnTo>
                  <a:pt x="134" y="1559"/>
                </a:lnTo>
                <a:lnTo>
                  <a:pt x="107" y="1520"/>
                </a:lnTo>
                <a:lnTo>
                  <a:pt x="84" y="1481"/>
                </a:lnTo>
                <a:lnTo>
                  <a:pt x="63" y="1442"/>
                </a:lnTo>
                <a:lnTo>
                  <a:pt x="46" y="1401"/>
                </a:lnTo>
                <a:lnTo>
                  <a:pt x="31" y="1363"/>
                </a:lnTo>
                <a:lnTo>
                  <a:pt x="19" y="1322"/>
                </a:lnTo>
                <a:lnTo>
                  <a:pt x="10" y="1283"/>
                </a:lnTo>
                <a:lnTo>
                  <a:pt x="3" y="1242"/>
                </a:lnTo>
                <a:lnTo>
                  <a:pt x="0" y="1202"/>
                </a:lnTo>
                <a:lnTo>
                  <a:pt x="0" y="1161"/>
                </a:lnTo>
                <a:lnTo>
                  <a:pt x="1" y="1120"/>
                </a:lnTo>
                <a:lnTo>
                  <a:pt x="7" y="1082"/>
                </a:lnTo>
                <a:lnTo>
                  <a:pt x="16" y="1041"/>
                </a:lnTo>
                <a:lnTo>
                  <a:pt x="26" y="1000"/>
                </a:lnTo>
                <a:lnTo>
                  <a:pt x="40" y="960"/>
                </a:lnTo>
                <a:lnTo>
                  <a:pt x="56" y="919"/>
                </a:lnTo>
                <a:lnTo>
                  <a:pt x="76" y="878"/>
                </a:lnTo>
                <a:lnTo>
                  <a:pt x="99" y="839"/>
                </a:lnTo>
                <a:lnTo>
                  <a:pt x="123" y="799"/>
                </a:lnTo>
                <a:lnTo>
                  <a:pt x="152" y="760"/>
                </a:lnTo>
                <a:lnTo>
                  <a:pt x="182" y="719"/>
                </a:lnTo>
                <a:lnTo>
                  <a:pt x="215" y="680"/>
                </a:lnTo>
                <a:lnTo>
                  <a:pt x="252" y="641"/>
                </a:lnTo>
                <a:lnTo>
                  <a:pt x="291" y="603"/>
                </a:lnTo>
                <a:lnTo>
                  <a:pt x="333" y="566"/>
                </a:lnTo>
                <a:lnTo>
                  <a:pt x="378" y="527"/>
                </a:lnTo>
                <a:lnTo>
                  <a:pt x="425" y="490"/>
                </a:lnTo>
                <a:lnTo>
                  <a:pt x="476" y="452"/>
                </a:lnTo>
                <a:lnTo>
                  <a:pt x="529" y="417"/>
                </a:lnTo>
                <a:lnTo>
                  <a:pt x="586" y="380"/>
                </a:lnTo>
                <a:lnTo>
                  <a:pt x="644" y="345"/>
                </a:lnTo>
                <a:lnTo>
                  <a:pt x="706" y="311"/>
                </a:lnTo>
                <a:lnTo>
                  <a:pt x="770" y="276"/>
                </a:lnTo>
                <a:lnTo>
                  <a:pt x="839" y="242"/>
                </a:lnTo>
                <a:lnTo>
                  <a:pt x="907" y="210"/>
                </a:lnTo>
                <a:lnTo>
                  <a:pt x="980" y="177"/>
                </a:lnTo>
                <a:lnTo>
                  <a:pt x="1056" y="147"/>
                </a:lnTo>
                <a:lnTo>
                  <a:pt x="1135" y="115"/>
                </a:lnTo>
                <a:lnTo>
                  <a:pt x="1216" y="85"/>
                </a:lnTo>
                <a:lnTo>
                  <a:pt x="1299" y="57"/>
                </a:lnTo>
                <a:lnTo>
                  <a:pt x="1388" y="28"/>
                </a:lnTo>
                <a:lnTo>
                  <a:pt x="1476" y="0"/>
                </a:lnTo>
                <a:lnTo>
                  <a:pt x="3463" y="0"/>
                </a:lnTo>
                <a:lnTo>
                  <a:pt x="3551" y="28"/>
                </a:lnTo>
                <a:lnTo>
                  <a:pt x="3640" y="57"/>
                </a:lnTo>
                <a:lnTo>
                  <a:pt x="3723" y="85"/>
                </a:lnTo>
                <a:lnTo>
                  <a:pt x="3804" y="115"/>
                </a:lnTo>
                <a:lnTo>
                  <a:pt x="3883" y="147"/>
                </a:lnTo>
                <a:lnTo>
                  <a:pt x="3957" y="177"/>
                </a:lnTo>
                <a:lnTo>
                  <a:pt x="4032" y="210"/>
                </a:lnTo>
                <a:lnTo>
                  <a:pt x="4100" y="242"/>
                </a:lnTo>
                <a:lnTo>
                  <a:pt x="4169" y="276"/>
                </a:lnTo>
                <a:lnTo>
                  <a:pt x="4233" y="311"/>
                </a:lnTo>
                <a:lnTo>
                  <a:pt x="4295" y="345"/>
                </a:lnTo>
                <a:lnTo>
                  <a:pt x="4353" y="380"/>
                </a:lnTo>
                <a:lnTo>
                  <a:pt x="4410" y="417"/>
                </a:lnTo>
                <a:lnTo>
                  <a:pt x="4463" y="452"/>
                </a:lnTo>
                <a:lnTo>
                  <a:pt x="4514" y="490"/>
                </a:lnTo>
                <a:lnTo>
                  <a:pt x="4561" y="527"/>
                </a:lnTo>
                <a:lnTo>
                  <a:pt x="4606" y="566"/>
                </a:lnTo>
                <a:lnTo>
                  <a:pt x="4648" y="603"/>
                </a:lnTo>
                <a:lnTo>
                  <a:pt x="4687" y="641"/>
                </a:lnTo>
                <a:lnTo>
                  <a:pt x="4724" y="680"/>
                </a:lnTo>
                <a:lnTo>
                  <a:pt x="4757" y="719"/>
                </a:lnTo>
                <a:lnTo>
                  <a:pt x="4787" y="760"/>
                </a:lnTo>
                <a:lnTo>
                  <a:pt x="4816" y="799"/>
                </a:lnTo>
                <a:lnTo>
                  <a:pt x="4840" y="839"/>
                </a:lnTo>
                <a:lnTo>
                  <a:pt x="4863" y="878"/>
                </a:lnTo>
                <a:lnTo>
                  <a:pt x="4883" y="919"/>
                </a:lnTo>
                <a:lnTo>
                  <a:pt x="4899" y="960"/>
                </a:lnTo>
                <a:lnTo>
                  <a:pt x="4913" y="1000"/>
                </a:lnTo>
                <a:lnTo>
                  <a:pt x="4923" y="1041"/>
                </a:lnTo>
                <a:lnTo>
                  <a:pt x="4932" y="1082"/>
                </a:lnTo>
                <a:lnTo>
                  <a:pt x="4938" y="1120"/>
                </a:lnTo>
                <a:lnTo>
                  <a:pt x="4939" y="1161"/>
                </a:lnTo>
                <a:lnTo>
                  <a:pt x="4939" y="1202"/>
                </a:lnTo>
                <a:lnTo>
                  <a:pt x="4936" y="1242"/>
                </a:lnTo>
                <a:lnTo>
                  <a:pt x="4929" y="1283"/>
                </a:lnTo>
                <a:lnTo>
                  <a:pt x="4920" y="1322"/>
                </a:lnTo>
                <a:lnTo>
                  <a:pt x="4908" y="1363"/>
                </a:lnTo>
                <a:lnTo>
                  <a:pt x="4893" y="1401"/>
                </a:lnTo>
                <a:lnTo>
                  <a:pt x="4876" y="1442"/>
                </a:lnTo>
                <a:lnTo>
                  <a:pt x="4855" y="1481"/>
                </a:lnTo>
                <a:lnTo>
                  <a:pt x="4832" y="1520"/>
                </a:lnTo>
                <a:lnTo>
                  <a:pt x="4805" y="1559"/>
                </a:lnTo>
                <a:lnTo>
                  <a:pt x="4777" y="1596"/>
                </a:lnTo>
                <a:lnTo>
                  <a:pt x="4745" y="1635"/>
                </a:lnTo>
                <a:lnTo>
                  <a:pt x="4710" y="1672"/>
                </a:lnTo>
                <a:lnTo>
                  <a:pt x="4671" y="1709"/>
                </a:lnTo>
                <a:lnTo>
                  <a:pt x="4630" y="1744"/>
                </a:lnTo>
                <a:lnTo>
                  <a:pt x="4588" y="1780"/>
                </a:lnTo>
                <a:lnTo>
                  <a:pt x="4540" y="1815"/>
                </a:lnTo>
                <a:lnTo>
                  <a:pt x="4493" y="1850"/>
                </a:lnTo>
                <a:lnTo>
                  <a:pt x="4440" y="1884"/>
                </a:lnTo>
                <a:lnTo>
                  <a:pt x="4385" y="1917"/>
                </a:lnTo>
                <a:lnTo>
                  <a:pt x="4327" y="1951"/>
                </a:lnTo>
                <a:lnTo>
                  <a:pt x="4265" y="1983"/>
                </a:lnTo>
                <a:lnTo>
                  <a:pt x="4201" y="2015"/>
                </a:lnTo>
                <a:lnTo>
                  <a:pt x="4136" y="2045"/>
                </a:lnTo>
                <a:lnTo>
                  <a:pt x="4065" y="2075"/>
                </a:lnTo>
                <a:lnTo>
                  <a:pt x="3993" y="2105"/>
                </a:lnTo>
                <a:lnTo>
                  <a:pt x="3917" y="2133"/>
                </a:lnTo>
                <a:lnTo>
                  <a:pt x="3839" y="2160"/>
                </a:lnTo>
                <a:lnTo>
                  <a:pt x="3758" y="2186"/>
                </a:lnTo>
                <a:lnTo>
                  <a:pt x="3673" y="2213"/>
                </a:lnTo>
                <a:lnTo>
                  <a:pt x="3587" y="2237"/>
                </a:lnTo>
                <a:lnTo>
                  <a:pt x="3496" y="2260"/>
                </a:lnTo>
                <a:lnTo>
                  <a:pt x="1441" y="2260"/>
                </a:lnTo>
                <a:close/>
              </a:path>
            </a:pathLst>
          </a:custGeom>
          <a:solidFill>
            <a:srgbClr val="C7EAF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Freeform 5"/>
          <p:cNvSpPr>
            <a:spLocks noEditPoints="1"/>
          </p:cNvSpPr>
          <p:nvPr/>
        </p:nvSpPr>
        <p:spPr bwMode="auto">
          <a:xfrm>
            <a:off x="4343400" y="2511426"/>
            <a:ext cx="3905250" cy="2746375"/>
          </a:xfrm>
          <a:custGeom>
            <a:avLst/>
            <a:gdLst>
              <a:gd name="T0" fmla="*/ 2147483647 w 3482"/>
              <a:gd name="T1" fmla="*/ 2147483647 h 2177"/>
              <a:gd name="T2" fmla="*/ 2147483647 w 3482"/>
              <a:gd name="T3" fmla="*/ 2147483647 h 2177"/>
              <a:gd name="T4" fmla="*/ 2147483647 w 3482"/>
              <a:gd name="T5" fmla="*/ 2147483647 h 2177"/>
              <a:gd name="T6" fmla="*/ 2147483647 w 3482"/>
              <a:gd name="T7" fmla="*/ 2147483647 h 2177"/>
              <a:gd name="T8" fmla="*/ 2147483647 w 3482"/>
              <a:gd name="T9" fmla="*/ 2147483647 h 2177"/>
              <a:gd name="T10" fmla="*/ 2147483647 w 3482"/>
              <a:gd name="T11" fmla="*/ 2147483647 h 2177"/>
              <a:gd name="T12" fmla="*/ 2147483647 w 3482"/>
              <a:gd name="T13" fmla="*/ 2147483647 h 2177"/>
              <a:gd name="T14" fmla="*/ 2147483647 w 3482"/>
              <a:gd name="T15" fmla="*/ 2147483647 h 2177"/>
              <a:gd name="T16" fmla="*/ 2147483647 w 3482"/>
              <a:gd name="T17" fmla="*/ 2147483647 h 2177"/>
              <a:gd name="T18" fmla="*/ 2147483647 w 3482"/>
              <a:gd name="T19" fmla="*/ 2147483647 h 2177"/>
              <a:gd name="T20" fmla="*/ 2147483647 w 3482"/>
              <a:gd name="T21" fmla="*/ 2147483647 h 2177"/>
              <a:gd name="T22" fmla="*/ 2147483647 w 3482"/>
              <a:gd name="T23" fmla="*/ 2147483647 h 2177"/>
              <a:gd name="T24" fmla="*/ 2147483647 w 3482"/>
              <a:gd name="T25" fmla="*/ 2147483647 h 2177"/>
              <a:gd name="T26" fmla="*/ 2147483647 w 3482"/>
              <a:gd name="T27" fmla="*/ 2147483647 h 2177"/>
              <a:gd name="T28" fmla="*/ 2147483647 w 3482"/>
              <a:gd name="T29" fmla="*/ 2147483647 h 2177"/>
              <a:gd name="T30" fmla="*/ 2147483647 w 3482"/>
              <a:gd name="T31" fmla="*/ 2147483647 h 2177"/>
              <a:gd name="T32" fmla="*/ 2147483647 w 3482"/>
              <a:gd name="T33" fmla="*/ 2147483647 h 2177"/>
              <a:gd name="T34" fmla="*/ 2147483647 w 3482"/>
              <a:gd name="T35" fmla="*/ 2147483647 h 2177"/>
              <a:gd name="T36" fmla="*/ 2147483647 w 3482"/>
              <a:gd name="T37" fmla="*/ 2147483647 h 2177"/>
              <a:gd name="T38" fmla="*/ 2147483647 w 3482"/>
              <a:gd name="T39" fmla="*/ 2147483647 h 2177"/>
              <a:gd name="T40" fmla="*/ 2147483647 w 3482"/>
              <a:gd name="T41" fmla="*/ 2147483647 h 2177"/>
              <a:gd name="T42" fmla="*/ 2147483647 w 3482"/>
              <a:gd name="T43" fmla="*/ 2147483647 h 2177"/>
              <a:gd name="T44" fmla="*/ 2147483647 w 3482"/>
              <a:gd name="T45" fmla="*/ 2147483647 h 2177"/>
              <a:gd name="T46" fmla="*/ 2147483647 w 3482"/>
              <a:gd name="T47" fmla="*/ 2147483647 h 2177"/>
              <a:gd name="T48" fmla="*/ 2147483647 w 3482"/>
              <a:gd name="T49" fmla="*/ 2147483647 h 2177"/>
              <a:gd name="T50" fmla="*/ 2147483647 w 3482"/>
              <a:gd name="T51" fmla="*/ 2147483647 h 2177"/>
              <a:gd name="T52" fmla="*/ 2147483647 w 3482"/>
              <a:gd name="T53" fmla="*/ 2147483647 h 2177"/>
              <a:gd name="T54" fmla="*/ 2147483647 w 3482"/>
              <a:gd name="T55" fmla="*/ 2147483647 h 2177"/>
              <a:gd name="T56" fmla="*/ 2147483647 w 3482"/>
              <a:gd name="T57" fmla="*/ 2147483647 h 2177"/>
              <a:gd name="T58" fmla="*/ 2147483647 w 3482"/>
              <a:gd name="T59" fmla="*/ 2147483647 h 2177"/>
              <a:gd name="T60" fmla="*/ 2147483647 w 3482"/>
              <a:gd name="T61" fmla="*/ 2147483647 h 2177"/>
              <a:gd name="T62" fmla="*/ 2147483647 w 3482"/>
              <a:gd name="T63" fmla="*/ 2147483647 h 2177"/>
              <a:gd name="T64" fmla="*/ 2147483647 w 3482"/>
              <a:gd name="T65" fmla="*/ 2147483647 h 2177"/>
              <a:gd name="T66" fmla="*/ 2147483647 w 3482"/>
              <a:gd name="T67" fmla="*/ 2147483647 h 2177"/>
              <a:gd name="T68" fmla="*/ 2147483647 w 3482"/>
              <a:gd name="T69" fmla="*/ 2147483647 h 2177"/>
              <a:gd name="T70" fmla="*/ 2147483647 w 3482"/>
              <a:gd name="T71" fmla="*/ 2147483647 h 2177"/>
              <a:gd name="T72" fmla="*/ 2147483647 w 3482"/>
              <a:gd name="T73" fmla="*/ 2147483647 h 2177"/>
              <a:gd name="T74" fmla="*/ 2147483647 w 3482"/>
              <a:gd name="T75" fmla="*/ 2147483647 h 2177"/>
              <a:gd name="T76" fmla="*/ 2147483647 w 3482"/>
              <a:gd name="T77" fmla="*/ 2147483647 h 2177"/>
              <a:gd name="T78" fmla="*/ 2147483647 w 3482"/>
              <a:gd name="T79" fmla="*/ 2147483647 h 2177"/>
              <a:gd name="T80" fmla="*/ 2147483647 w 3482"/>
              <a:gd name="T81" fmla="*/ 2147483647 h 2177"/>
              <a:gd name="T82" fmla="*/ 2147483647 w 3482"/>
              <a:gd name="T83" fmla="*/ 2147483647 h 2177"/>
              <a:gd name="T84" fmla="*/ 2147483647 w 3482"/>
              <a:gd name="T85" fmla="*/ 2147483647 h 2177"/>
              <a:gd name="T86" fmla="*/ 2147483647 w 3482"/>
              <a:gd name="T87" fmla="*/ 2147483647 h 2177"/>
              <a:gd name="T88" fmla="*/ 2147483647 w 3482"/>
              <a:gd name="T89" fmla="*/ 2147483647 h 2177"/>
              <a:gd name="T90" fmla="*/ 2147483647 w 3482"/>
              <a:gd name="T91" fmla="*/ 2147483647 h 2177"/>
              <a:gd name="T92" fmla="*/ 2147483647 w 3482"/>
              <a:gd name="T93" fmla="*/ 2147483647 h 2177"/>
              <a:gd name="T94" fmla="*/ 2147483647 w 3482"/>
              <a:gd name="T95" fmla="*/ 2147483647 h 2177"/>
              <a:gd name="T96" fmla="*/ 2147483647 w 3482"/>
              <a:gd name="T97" fmla="*/ 2147483647 h 2177"/>
              <a:gd name="T98" fmla="*/ 2147483647 w 3482"/>
              <a:gd name="T99" fmla="*/ 2147483647 h 2177"/>
              <a:gd name="T100" fmla="*/ 2147483647 w 3482"/>
              <a:gd name="T101" fmla="*/ 2147483647 h 2177"/>
              <a:gd name="T102" fmla="*/ 2147483647 w 3482"/>
              <a:gd name="T103" fmla="*/ 2147483647 h 2177"/>
              <a:gd name="T104" fmla="*/ 2147483647 w 3482"/>
              <a:gd name="T105" fmla="*/ 2147483647 h 2177"/>
              <a:gd name="T106" fmla="*/ 2147483647 w 3482"/>
              <a:gd name="T107" fmla="*/ 2147483647 h 2177"/>
              <a:gd name="T108" fmla="*/ 2147483647 w 3482"/>
              <a:gd name="T109" fmla="*/ 2147483647 h 2177"/>
              <a:gd name="T110" fmla="*/ 2147483647 w 3482"/>
              <a:gd name="T111" fmla="*/ 2147483647 h 2177"/>
              <a:gd name="T112" fmla="*/ 2147483647 w 3482"/>
              <a:gd name="T113" fmla="*/ 2147483647 h 2177"/>
              <a:gd name="T114" fmla="*/ 2147483647 w 3482"/>
              <a:gd name="T115" fmla="*/ 2147483647 h 2177"/>
              <a:gd name="T116" fmla="*/ 2147483647 w 3482"/>
              <a:gd name="T117" fmla="*/ 2147483647 h 2177"/>
              <a:gd name="T118" fmla="*/ 2147483647 w 3482"/>
              <a:gd name="T119" fmla="*/ 2147483647 h 2177"/>
              <a:gd name="T120" fmla="*/ 2147483647 w 3482"/>
              <a:gd name="T121" fmla="*/ 2147483647 h 2177"/>
              <a:gd name="T122" fmla="*/ 2147483647 w 3482"/>
              <a:gd name="T123" fmla="*/ 2147483647 h 2177"/>
              <a:gd name="T124" fmla="*/ 2147483647 w 3482"/>
              <a:gd name="T125" fmla="*/ 2147483647 h 217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82"/>
              <a:gd name="T190" fmla="*/ 0 h 2177"/>
              <a:gd name="T191" fmla="*/ 3482 w 3482"/>
              <a:gd name="T192" fmla="*/ 2177 h 217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82" h="2177">
                <a:moveTo>
                  <a:pt x="2645" y="2108"/>
                </a:moveTo>
                <a:lnTo>
                  <a:pt x="2635" y="2106"/>
                </a:lnTo>
                <a:lnTo>
                  <a:pt x="2628" y="2105"/>
                </a:lnTo>
                <a:lnTo>
                  <a:pt x="2622" y="2105"/>
                </a:lnTo>
                <a:lnTo>
                  <a:pt x="2619" y="2106"/>
                </a:lnTo>
                <a:lnTo>
                  <a:pt x="2617" y="2108"/>
                </a:lnTo>
                <a:lnTo>
                  <a:pt x="2612" y="2110"/>
                </a:lnTo>
                <a:lnTo>
                  <a:pt x="2605" y="2112"/>
                </a:lnTo>
                <a:lnTo>
                  <a:pt x="2594" y="2112"/>
                </a:lnTo>
                <a:lnTo>
                  <a:pt x="2590" y="2108"/>
                </a:lnTo>
                <a:lnTo>
                  <a:pt x="2587" y="2101"/>
                </a:lnTo>
                <a:lnTo>
                  <a:pt x="2582" y="2096"/>
                </a:lnTo>
                <a:lnTo>
                  <a:pt x="2578" y="2089"/>
                </a:lnTo>
                <a:lnTo>
                  <a:pt x="2575" y="2082"/>
                </a:lnTo>
                <a:lnTo>
                  <a:pt x="2571" y="2075"/>
                </a:lnTo>
                <a:lnTo>
                  <a:pt x="2569" y="2069"/>
                </a:lnTo>
                <a:lnTo>
                  <a:pt x="2567" y="2066"/>
                </a:lnTo>
                <a:lnTo>
                  <a:pt x="2578" y="2062"/>
                </a:lnTo>
                <a:lnTo>
                  <a:pt x="2587" y="2057"/>
                </a:lnTo>
                <a:lnTo>
                  <a:pt x="2598" y="2052"/>
                </a:lnTo>
                <a:lnTo>
                  <a:pt x="2608" y="2044"/>
                </a:lnTo>
                <a:lnTo>
                  <a:pt x="2617" y="2037"/>
                </a:lnTo>
                <a:lnTo>
                  <a:pt x="2628" y="2029"/>
                </a:lnTo>
                <a:lnTo>
                  <a:pt x="2636" y="2020"/>
                </a:lnTo>
                <a:lnTo>
                  <a:pt x="2647" y="2011"/>
                </a:lnTo>
                <a:lnTo>
                  <a:pt x="2652" y="2011"/>
                </a:lnTo>
                <a:lnTo>
                  <a:pt x="2658" y="2011"/>
                </a:lnTo>
                <a:lnTo>
                  <a:pt x="2663" y="2013"/>
                </a:lnTo>
                <a:lnTo>
                  <a:pt x="2668" y="2014"/>
                </a:lnTo>
                <a:lnTo>
                  <a:pt x="2672" y="2016"/>
                </a:lnTo>
                <a:lnTo>
                  <a:pt x="2677" y="2018"/>
                </a:lnTo>
                <a:lnTo>
                  <a:pt x="2682" y="2018"/>
                </a:lnTo>
                <a:lnTo>
                  <a:pt x="2689" y="2018"/>
                </a:lnTo>
                <a:lnTo>
                  <a:pt x="2700" y="2009"/>
                </a:lnTo>
                <a:lnTo>
                  <a:pt x="2712" y="2000"/>
                </a:lnTo>
                <a:lnTo>
                  <a:pt x="2725" y="1993"/>
                </a:lnTo>
                <a:lnTo>
                  <a:pt x="2737" y="1986"/>
                </a:lnTo>
                <a:lnTo>
                  <a:pt x="2749" y="1979"/>
                </a:lnTo>
                <a:lnTo>
                  <a:pt x="2764" y="1972"/>
                </a:lnTo>
                <a:lnTo>
                  <a:pt x="2774" y="1963"/>
                </a:lnTo>
                <a:lnTo>
                  <a:pt x="2785" y="1954"/>
                </a:lnTo>
                <a:lnTo>
                  <a:pt x="2788" y="1954"/>
                </a:lnTo>
                <a:lnTo>
                  <a:pt x="2794" y="1956"/>
                </a:lnTo>
                <a:lnTo>
                  <a:pt x="2797" y="1960"/>
                </a:lnTo>
                <a:lnTo>
                  <a:pt x="2802" y="1963"/>
                </a:lnTo>
                <a:lnTo>
                  <a:pt x="2808" y="1967"/>
                </a:lnTo>
                <a:lnTo>
                  <a:pt x="2811" y="1970"/>
                </a:lnTo>
                <a:lnTo>
                  <a:pt x="2817" y="1972"/>
                </a:lnTo>
                <a:lnTo>
                  <a:pt x="2820" y="1972"/>
                </a:lnTo>
                <a:lnTo>
                  <a:pt x="2824" y="1965"/>
                </a:lnTo>
                <a:lnTo>
                  <a:pt x="2825" y="1960"/>
                </a:lnTo>
                <a:lnTo>
                  <a:pt x="2825" y="1954"/>
                </a:lnTo>
                <a:lnTo>
                  <a:pt x="2825" y="1949"/>
                </a:lnTo>
                <a:lnTo>
                  <a:pt x="2824" y="1944"/>
                </a:lnTo>
                <a:lnTo>
                  <a:pt x="2822" y="1938"/>
                </a:lnTo>
                <a:lnTo>
                  <a:pt x="2817" y="1933"/>
                </a:lnTo>
                <a:lnTo>
                  <a:pt x="2811" y="1926"/>
                </a:lnTo>
                <a:lnTo>
                  <a:pt x="2758" y="1926"/>
                </a:lnTo>
                <a:lnTo>
                  <a:pt x="2741" y="1907"/>
                </a:lnTo>
                <a:lnTo>
                  <a:pt x="2739" y="1908"/>
                </a:lnTo>
                <a:lnTo>
                  <a:pt x="2735" y="1908"/>
                </a:lnTo>
                <a:lnTo>
                  <a:pt x="2732" y="1910"/>
                </a:lnTo>
                <a:lnTo>
                  <a:pt x="2728" y="1912"/>
                </a:lnTo>
                <a:lnTo>
                  <a:pt x="2725" y="1914"/>
                </a:lnTo>
                <a:lnTo>
                  <a:pt x="2721" y="1915"/>
                </a:lnTo>
                <a:lnTo>
                  <a:pt x="2719" y="1915"/>
                </a:lnTo>
                <a:lnTo>
                  <a:pt x="2716" y="1917"/>
                </a:lnTo>
                <a:lnTo>
                  <a:pt x="2698" y="1898"/>
                </a:lnTo>
                <a:lnTo>
                  <a:pt x="2686" y="1898"/>
                </a:lnTo>
                <a:lnTo>
                  <a:pt x="2672" y="1898"/>
                </a:lnTo>
                <a:lnTo>
                  <a:pt x="2659" y="1898"/>
                </a:lnTo>
                <a:lnTo>
                  <a:pt x="2647" y="1894"/>
                </a:lnTo>
                <a:lnTo>
                  <a:pt x="2635" y="1891"/>
                </a:lnTo>
                <a:lnTo>
                  <a:pt x="2624" y="1887"/>
                </a:lnTo>
                <a:lnTo>
                  <a:pt x="2613" y="1880"/>
                </a:lnTo>
                <a:lnTo>
                  <a:pt x="2603" y="1870"/>
                </a:lnTo>
                <a:lnTo>
                  <a:pt x="2585" y="1875"/>
                </a:lnTo>
                <a:lnTo>
                  <a:pt x="2566" y="1878"/>
                </a:lnTo>
                <a:lnTo>
                  <a:pt x="2543" y="1880"/>
                </a:lnTo>
                <a:lnTo>
                  <a:pt x="2520" y="1880"/>
                </a:lnTo>
                <a:lnTo>
                  <a:pt x="2497" y="1880"/>
                </a:lnTo>
                <a:lnTo>
                  <a:pt x="2476" y="1880"/>
                </a:lnTo>
                <a:lnTo>
                  <a:pt x="2456" y="1884"/>
                </a:lnTo>
                <a:lnTo>
                  <a:pt x="2439" y="1889"/>
                </a:lnTo>
                <a:lnTo>
                  <a:pt x="2433" y="1889"/>
                </a:lnTo>
                <a:lnTo>
                  <a:pt x="2428" y="1885"/>
                </a:lnTo>
                <a:lnTo>
                  <a:pt x="2421" y="1884"/>
                </a:lnTo>
                <a:lnTo>
                  <a:pt x="2414" y="1880"/>
                </a:lnTo>
                <a:lnTo>
                  <a:pt x="2407" y="1877"/>
                </a:lnTo>
                <a:lnTo>
                  <a:pt x="2400" y="1873"/>
                </a:lnTo>
                <a:lnTo>
                  <a:pt x="2393" y="1871"/>
                </a:lnTo>
                <a:lnTo>
                  <a:pt x="2386" y="1870"/>
                </a:lnTo>
                <a:lnTo>
                  <a:pt x="2368" y="1889"/>
                </a:lnTo>
                <a:lnTo>
                  <a:pt x="2318" y="1889"/>
                </a:lnTo>
                <a:lnTo>
                  <a:pt x="2265" y="1887"/>
                </a:lnTo>
                <a:lnTo>
                  <a:pt x="2213" y="1887"/>
                </a:lnTo>
                <a:lnTo>
                  <a:pt x="2160" y="1887"/>
                </a:lnTo>
                <a:lnTo>
                  <a:pt x="2133" y="1889"/>
                </a:lnTo>
                <a:lnTo>
                  <a:pt x="2107" y="1892"/>
                </a:lnTo>
                <a:lnTo>
                  <a:pt x="2082" y="1896"/>
                </a:lnTo>
                <a:lnTo>
                  <a:pt x="2055" y="1901"/>
                </a:lnTo>
                <a:lnTo>
                  <a:pt x="2031" y="1907"/>
                </a:lnTo>
                <a:lnTo>
                  <a:pt x="2006" y="1915"/>
                </a:lnTo>
                <a:lnTo>
                  <a:pt x="1981" y="1924"/>
                </a:lnTo>
                <a:lnTo>
                  <a:pt x="1958" y="1935"/>
                </a:lnTo>
                <a:lnTo>
                  <a:pt x="1956" y="1926"/>
                </a:lnTo>
                <a:lnTo>
                  <a:pt x="1953" y="1921"/>
                </a:lnTo>
                <a:lnTo>
                  <a:pt x="1951" y="1919"/>
                </a:lnTo>
                <a:lnTo>
                  <a:pt x="1949" y="1917"/>
                </a:lnTo>
                <a:lnTo>
                  <a:pt x="1946" y="1915"/>
                </a:lnTo>
                <a:lnTo>
                  <a:pt x="1942" y="1912"/>
                </a:lnTo>
                <a:lnTo>
                  <a:pt x="1939" y="1907"/>
                </a:lnTo>
                <a:lnTo>
                  <a:pt x="1932" y="1898"/>
                </a:lnTo>
                <a:lnTo>
                  <a:pt x="1921" y="1898"/>
                </a:lnTo>
                <a:lnTo>
                  <a:pt x="1911" y="1898"/>
                </a:lnTo>
                <a:lnTo>
                  <a:pt x="1898" y="1900"/>
                </a:lnTo>
                <a:lnTo>
                  <a:pt x="1886" y="1900"/>
                </a:lnTo>
                <a:lnTo>
                  <a:pt x="1873" y="1901"/>
                </a:lnTo>
                <a:lnTo>
                  <a:pt x="1863" y="1901"/>
                </a:lnTo>
                <a:lnTo>
                  <a:pt x="1854" y="1905"/>
                </a:lnTo>
                <a:lnTo>
                  <a:pt x="1845" y="1907"/>
                </a:lnTo>
                <a:lnTo>
                  <a:pt x="1845" y="1903"/>
                </a:lnTo>
                <a:lnTo>
                  <a:pt x="1843" y="1901"/>
                </a:lnTo>
                <a:lnTo>
                  <a:pt x="1843" y="1898"/>
                </a:lnTo>
                <a:lnTo>
                  <a:pt x="1842" y="1894"/>
                </a:lnTo>
                <a:lnTo>
                  <a:pt x="1840" y="1891"/>
                </a:lnTo>
                <a:lnTo>
                  <a:pt x="1838" y="1887"/>
                </a:lnTo>
                <a:lnTo>
                  <a:pt x="1836" y="1884"/>
                </a:lnTo>
                <a:lnTo>
                  <a:pt x="1836" y="1880"/>
                </a:lnTo>
                <a:lnTo>
                  <a:pt x="1785" y="1880"/>
                </a:lnTo>
                <a:lnTo>
                  <a:pt x="1767" y="1898"/>
                </a:lnTo>
                <a:lnTo>
                  <a:pt x="1741" y="1900"/>
                </a:lnTo>
                <a:lnTo>
                  <a:pt x="1713" y="1900"/>
                </a:lnTo>
                <a:lnTo>
                  <a:pt x="1684" y="1903"/>
                </a:lnTo>
                <a:lnTo>
                  <a:pt x="1654" y="1907"/>
                </a:lnTo>
                <a:lnTo>
                  <a:pt x="1626" y="1912"/>
                </a:lnTo>
                <a:lnTo>
                  <a:pt x="1600" y="1917"/>
                </a:lnTo>
                <a:lnTo>
                  <a:pt x="1573" y="1926"/>
                </a:lnTo>
                <a:lnTo>
                  <a:pt x="1548" y="1935"/>
                </a:lnTo>
                <a:lnTo>
                  <a:pt x="1540" y="1931"/>
                </a:lnTo>
                <a:lnTo>
                  <a:pt x="1527" y="1926"/>
                </a:lnTo>
                <a:lnTo>
                  <a:pt x="1515" y="1924"/>
                </a:lnTo>
                <a:lnTo>
                  <a:pt x="1503" y="1923"/>
                </a:lnTo>
                <a:lnTo>
                  <a:pt x="1476" y="1921"/>
                </a:lnTo>
                <a:lnTo>
                  <a:pt x="1448" y="1921"/>
                </a:lnTo>
                <a:lnTo>
                  <a:pt x="1420" y="1921"/>
                </a:lnTo>
                <a:lnTo>
                  <a:pt x="1391" y="1924"/>
                </a:lnTo>
                <a:lnTo>
                  <a:pt x="1365" y="1926"/>
                </a:lnTo>
                <a:lnTo>
                  <a:pt x="1340" y="1926"/>
                </a:lnTo>
                <a:lnTo>
                  <a:pt x="1322" y="1945"/>
                </a:lnTo>
                <a:lnTo>
                  <a:pt x="1308" y="1938"/>
                </a:lnTo>
                <a:lnTo>
                  <a:pt x="1294" y="1935"/>
                </a:lnTo>
                <a:lnTo>
                  <a:pt x="1280" y="1935"/>
                </a:lnTo>
                <a:lnTo>
                  <a:pt x="1266" y="1935"/>
                </a:lnTo>
                <a:lnTo>
                  <a:pt x="1252" y="1937"/>
                </a:lnTo>
                <a:lnTo>
                  <a:pt x="1238" y="1940"/>
                </a:lnTo>
                <a:lnTo>
                  <a:pt x="1225" y="1944"/>
                </a:lnTo>
                <a:lnTo>
                  <a:pt x="1211" y="1949"/>
                </a:lnTo>
                <a:lnTo>
                  <a:pt x="1185" y="1960"/>
                </a:lnTo>
                <a:lnTo>
                  <a:pt x="1158" y="1970"/>
                </a:lnTo>
                <a:lnTo>
                  <a:pt x="1144" y="1976"/>
                </a:lnTo>
                <a:lnTo>
                  <a:pt x="1132" y="1979"/>
                </a:lnTo>
                <a:lnTo>
                  <a:pt x="1118" y="1981"/>
                </a:lnTo>
                <a:lnTo>
                  <a:pt x="1105" y="1983"/>
                </a:lnTo>
                <a:lnTo>
                  <a:pt x="1088" y="1997"/>
                </a:lnTo>
                <a:lnTo>
                  <a:pt x="1070" y="2009"/>
                </a:lnTo>
                <a:lnTo>
                  <a:pt x="1050" y="2020"/>
                </a:lnTo>
                <a:lnTo>
                  <a:pt x="1031" y="2029"/>
                </a:lnTo>
                <a:lnTo>
                  <a:pt x="1012" y="2037"/>
                </a:lnTo>
                <a:lnTo>
                  <a:pt x="992" y="2046"/>
                </a:lnTo>
                <a:lnTo>
                  <a:pt x="974" y="2059"/>
                </a:lnTo>
                <a:lnTo>
                  <a:pt x="957" y="2075"/>
                </a:lnTo>
                <a:lnTo>
                  <a:pt x="941" y="2067"/>
                </a:lnTo>
                <a:lnTo>
                  <a:pt x="921" y="2060"/>
                </a:lnTo>
                <a:lnTo>
                  <a:pt x="902" y="2055"/>
                </a:lnTo>
                <a:lnTo>
                  <a:pt x="883" y="2050"/>
                </a:lnTo>
                <a:lnTo>
                  <a:pt x="861" y="2044"/>
                </a:lnTo>
                <a:lnTo>
                  <a:pt x="840" y="2041"/>
                </a:lnTo>
                <a:lnTo>
                  <a:pt x="821" y="2039"/>
                </a:lnTo>
                <a:lnTo>
                  <a:pt x="801" y="2037"/>
                </a:lnTo>
                <a:lnTo>
                  <a:pt x="784" y="2018"/>
                </a:lnTo>
                <a:lnTo>
                  <a:pt x="784" y="2016"/>
                </a:lnTo>
                <a:lnTo>
                  <a:pt x="784" y="2013"/>
                </a:lnTo>
                <a:lnTo>
                  <a:pt x="786" y="2009"/>
                </a:lnTo>
                <a:lnTo>
                  <a:pt x="787" y="2006"/>
                </a:lnTo>
                <a:lnTo>
                  <a:pt x="789" y="2002"/>
                </a:lnTo>
                <a:lnTo>
                  <a:pt x="791" y="1999"/>
                </a:lnTo>
                <a:lnTo>
                  <a:pt x="791" y="1995"/>
                </a:lnTo>
                <a:lnTo>
                  <a:pt x="791" y="1991"/>
                </a:lnTo>
                <a:lnTo>
                  <a:pt x="786" y="1984"/>
                </a:lnTo>
                <a:lnTo>
                  <a:pt x="778" y="1976"/>
                </a:lnTo>
                <a:lnTo>
                  <a:pt x="771" y="1968"/>
                </a:lnTo>
                <a:lnTo>
                  <a:pt x="764" y="1961"/>
                </a:lnTo>
                <a:lnTo>
                  <a:pt x="757" y="1954"/>
                </a:lnTo>
                <a:lnTo>
                  <a:pt x="748" y="1949"/>
                </a:lnTo>
                <a:lnTo>
                  <a:pt x="740" y="1945"/>
                </a:lnTo>
                <a:lnTo>
                  <a:pt x="731" y="1945"/>
                </a:lnTo>
                <a:lnTo>
                  <a:pt x="729" y="1937"/>
                </a:lnTo>
                <a:lnTo>
                  <a:pt x="727" y="1930"/>
                </a:lnTo>
                <a:lnTo>
                  <a:pt x="722" y="1921"/>
                </a:lnTo>
                <a:lnTo>
                  <a:pt x="717" y="1914"/>
                </a:lnTo>
                <a:lnTo>
                  <a:pt x="711" y="1907"/>
                </a:lnTo>
                <a:lnTo>
                  <a:pt x="704" y="1900"/>
                </a:lnTo>
                <a:lnTo>
                  <a:pt x="699" y="1894"/>
                </a:lnTo>
                <a:lnTo>
                  <a:pt x="695" y="1889"/>
                </a:lnTo>
                <a:lnTo>
                  <a:pt x="699" y="1885"/>
                </a:lnTo>
                <a:lnTo>
                  <a:pt x="703" y="1880"/>
                </a:lnTo>
                <a:lnTo>
                  <a:pt x="706" y="1875"/>
                </a:lnTo>
                <a:lnTo>
                  <a:pt x="710" y="1870"/>
                </a:lnTo>
                <a:lnTo>
                  <a:pt x="713" y="1864"/>
                </a:lnTo>
                <a:lnTo>
                  <a:pt x="715" y="1861"/>
                </a:lnTo>
                <a:lnTo>
                  <a:pt x="718" y="1855"/>
                </a:lnTo>
                <a:lnTo>
                  <a:pt x="722" y="1852"/>
                </a:lnTo>
                <a:lnTo>
                  <a:pt x="725" y="1852"/>
                </a:lnTo>
                <a:lnTo>
                  <a:pt x="729" y="1854"/>
                </a:lnTo>
                <a:lnTo>
                  <a:pt x="733" y="1854"/>
                </a:lnTo>
                <a:lnTo>
                  <a:pt x="734" y="1855"/>
                </a:lnTo>
                <a:lnTo>
                  <a:pt x="738" y="1857"/>
                </a:lnTo>
                <a:lnTo>
                  <a:pt x="741" y="1859"/>
                </a:lnTo>
                <a:lnTo>
                  <a:pt x="745" y="1861"/>
                </a:lnTo>
                <a:lnTo>
                  <a:pt x="748" y="1861"/>
                </a:lnTo>
                <a:lnTo>
                  <a:pt x="731" y="1841"/>
                </a:lnTo>
                <a:lnTo>
                  <a:pt x="713" y="1841"/>
                </a:lnTo>
                <a:lnTo>
                  <a:pt x="710" y="1845"/>
                </a:lnTo>
                <a:lnTo>
                  <a:pt x="703" y="1850"/>
                </a:lnTo>
                <a:lnTo>
                  <a:pt x="695" y="1857"/>
                </a:lnTo>
                <a:lnTo>
                  <a:pt x="687" y="1866"/>
                </a:lnTo>
                <a:lnTo>
                  <a:pt x="680" y="1877"/>
                </a:lnTo>
                <a:lnTo>
                  <a:pt x="672" y="1885"/>
                </a:lnTo>
                <a:lnTo>
                  <a:pt x="665" y="1894"/>
                </a:lnTo>
                <a:lnTo>
                  <a:pt x="662" y="1898"/>
                </a:lnTo>
                <a:lnTo>
                  <a:pt x="667" y="1905"/>
                </a:lnTo>
                <a:lnTo>
                  <a:pt x="671" y="1912"/>
                </a:lnTo>
                <a:lnTo>
                  <a:pt x="674" y="1919"/>
                </a:lnTo>
                <a:lnTo>
                  <a:pt x="678" y="1926"/>
                </a:lnTo>
                <a:lnTo>
                  <a:pt x="681" y="1933"/>
                </a:lnTo>
                <a:lnTo>
                  <a:pt x="685" y="1940"/>
                </a:lnTo>
                <a:lnTo>
                  <a:pt x="690" y="1947"/>
                </a:lnTo>
                <a:lnTo>
                  <a:pt x="695" y="1954"/>
                </a:lnTo>
                <a:lnTo>
                  <a:pt x="685" y="1963"/>
                </a:lnTo>
                <a:lnTo>
                  <a:pt x="674" y="1970"/>
                </a:lnTo>
                <a:lnTo>
                  <a:pt x="660" y="1976"/>
                </a:lnTo>
                <a:lnTo>
                  <a:pt x="646" y="1979"/>
                </a:lnTo>
                <a:lnTo>
                  <a:pt x="632" y="1981"/>
                </a:lnTo>
                <a:lnTo>
                  <a:pt x="618" y="1981"/>
                </a:lnTo>
                <a:lnTo>
                  <a:pt x="605" y="1983"/>
                </a:lnTo>
                <a:lnTo>
                  <a:pt x="591" y="1983"/>
                </a:lnTo>
                <a:lnTo>
                  <a:pt x="574" y="1963"/>
                </a:lnTo>
                <a:lnTo>
                  <a:pt x="567" y="1963"/>
                </a:lnTo>
                <a:lnTo>
                  <a:pt x="558" y="1965"/>
                </a:lnTo>
                <a:lnTo>
                  <a:pt x="547" y="1967"/>
                </a:lnTo>
                <a:lnTo>
                  <a:pt x="535" y="1968"/>
                </a:lnTo>
                <a:lnTo>
                  <a:pt x="524" y="1972"/>
                </a:lnTo>
                <a:lnTo>
                  <a:pt x="514" y="1976"/>
                </a:lnTo>
                <a:lnTo>
                  <a:pt x="503" y="1979"/>
                </a:lnTo>
                <a:lnTo>
                  <a:pt x="496" y="1983"/>
                </a:lnTo>
                <a:lnTo>
                  <a:pt x="478" y="1963"/>
                </a:lnTo>
                <a:lnTo>
                  <a:pt x="475" y="1963"/>
                </a:lnTo>
                <a:lnTo>
                  <a:pt x="469" y="1965"/>
                </a:lnTo>
                <a:lnTo>
                  <a:pt x="466" y="1967"/>
                </a:lnTo>
                <a:lnTo>
                  <a:pt x="461" y="1968"/>
                </a:lnTo>
                <a:lnTo>
                  <a:pt x="455" y="1970"/>
                </a:lnTo>
                <a:lnTo>
                  <a:pt x="452" y="1970"/>
                </a:lnTo>
                <a:lnTo>
                  <a:pt x="446" y="1972"/>
                </a:lnTo>
                <a:lnTo>
                  <a:pt x="443" y="1972"/>
                </a:lnTo>
                <a:lnTo>
                  <a:pt x="439" y="1968"/>
                </a:lnTo>
                <a:lnTo>
                  <a:pt x="436" y="1965"/>
                </a:lnTo>
                <a:lnTo>
                  <a:pt x="431" y="1960"/>
                </a:lnTo>
                <a:lnTo>
                  <a:pt x="425" y="1956"/>
                </a:lnTo>
                <a:lnTo>
                  <a:pt x="418" y="1953"/>
                </a:lnTo>
                <a:lnTo>
                  <a:pt x="413" y="1951"/>
                </a:lnTo>
                <a:lnTo>
                  <a:pt x="406" y="1951"/>
                </a:lnTo>
                <a:lnTo>
                  <a:pt x="401" y="1954"/>
                </a:lnTo>
                <a:lnTo>
                  <a:pt x="452" y="2011"/>
                </a:lnTo>
                <a:lnTo>
                  <a:pt x="441" y="2011"/>
                </a:lnTo>
                <a:lnTo>
                  <a:pt x="431" y="2011"/>
                </a:lnTo>
                <a:lnTo>
                  <a:pt x="420" y="2007"/>
                </a:lnTo>
                <a:lnTo>
                  <a:pt x="409" y="2002"/>
                </a:lnTo>
                <a:lnTo>
                  <a:pt x="397" y="1997"/>
                </a:lnTo>
                <a:lnTo>
                  <a:pt x="386" y="1991"/>
                </a:lnTo>
                <a:lnTo>
                  <a:pt x="376" y="1986"/>
                </a:lnTo>
                <a:lnTo>
                  <a:pt x="365" y="1983"/>
                </a:lnTo>
                <a:lnTo>
                  <a:pt x="355" y="1984"/>
                </a:lnTo>
                <a:lnTo>
                  <a:pt x="344" y="1986"/>
                </a:lnTo>
                <a:lnTo>
                  <a:pt x="333" y="1984"/>
                </a:lnTo>
                <a:lnTo>
                  <a:pt x="325" y="1983"/>
                </a:lnTo>
                <a:lnTo>
                  <a:pt x="316" y="1979"/>
                </a:lnTo>
                <a:lnTo>
                  <a:pt x="310" y="1976"/>
                </a:lnTo>
                <a:lnTo>
                  <a:pt x="305" y="1970"/>
                </a:lnTo>
                <a:lnTo>
                  <a:pt x="303" y="1963"/>
                </a:lnTo>
                <a:lnTo>
                  <a:pt x="298" y="1963"/>
                </a:lnTo>
                <a:lnTo>
                  <a:pt x="286" y="1965"/>
                </a:lnTo>
                <a:lnTo>
                  <a:pt x="272" y="1965"/>
                </a:lnTo>
                <a:lnTo>
                  <a:pt x="256" y="1967"/>
                </a:lnTo>
                <a:lnTo>
                  <a:pt x="238" y="1967"/>
                </a:lnTo>
                <a:lnTo>
                  <a:pt x="222" y="1967"/>
                </a:lnTo>
                <a:lnTo>
                  <a:pt x="208" y="1965"/>
                </a:lnTo>
                <a:lnTo>
                  <a:pt x="199" y="1963"/>
                </a:lnTo>
                <a:lnTo>
                  <a:pt x="199" y="1967"/>
                </a:lnTo>
                <a:lnTo>
                  <a:pt x="201" y="1972"/>
                </a:lnTo>
                <a:lnTo>
                  <a:pt x="203" y="1977"/>
                </a:lnTo>
                <a:lnTo>
                  <a:pt x="204" y="1981"/>
                </a:lnTo>
                <a:lnTo>
                  <a:pt x="206" y="1986"/>
                </a:lnTo>
                <a:lnTo>
                  <a:pt x="206" y="1991"/>
                </a:lnTo>
                <a:lnTo>
                  <a:pt x="208" y="1997"/>
                </a:lnTo>
                <a:lnTo>
                  <a:pt x="208" y="2000"/>
                </a:lnTo>
                <a:lnTo>
                  <a:pt x="197" y="2000"/>
                </a:lnTo>
                <a:lnTo>
                  <a:pt x="187" y="2000"/>
                </a:lnTo>
                <a:lnTo>
                  <a:pt x="176" y="1999"/>
                </a:lnTo>
                <a:lnTo>
                  <a:pt x="166" y="1999"/>
                </a:lnTo>
                <a:lnTo>
                  <a:pt x="155" y="1999"/>
                </a:lnTo>
                <a:lnTo>
                  <a:pt x="146" y="1997"/>
                </a:lnTo>
                <a:lnTo>
                  <a:pt x="137" y="1993"/>
                </a:lnTo>
                <a:lnTo>
                  <a:pt x="130" y="1991"/>
                </a:lnTo>
                <a:lnTo>
                  <a:pt x="123" y="1993"/>
                </a:lnTo>
                <a:lnTo>
                  <a:pt x="114" y="1997"/>
                </a:lnTo>
                <a:lnTo>
                  <a:pt x="107" y="1999"/>
                </a:lnTo>
                <a:lnTo>
                  <a:pt x="99" y="1999"/>
                </a:lnTo>
                <a:lnTo>
                  <a:pt x="91" y="1999"/>
                </a:lnTo>
                <a:lnTo>
                  <a:pt x="83" y="2000"/>
                </a:lnTo>
                <a:lnTo>
                  <a:pt x="76" y="2000"/>
                </a:lnTo>
                <a:lnTo>
                  <a:pt x="68" y="2000"/>
                </a:lnTo>
                <a:lnTo>
                  <a:pt x="68" y="2007"/>
                </a:lnTo>
                <a:lnTo>
                  <a:pt x="67" y="2013"/>
                </a:lnTo>
                <a:lnTo>
                  <a:pt x="65" y="2018"/>
                </a:lnTo>
                <a:lnTo>
                  <a:pt x="63" y="2021"/>
                </a:lnTo>
                <a:lnTo>
                  <a:pt x="61" y="2027"/>
                </a:lnTo>
                <a:lnTo>
                  <a:pt x="58" y="2030"/>
                </a:lnTo>
                <a:lnTo>
                  <a:pt x="54" y="2034"/>
                </a:lnTo>
                <a:lnTo>
                  <a:pt x="51" y="2037"/>
                </a:lnTo>
                <a:lnTo>
                  <a:pt x="44" y="2034"/>
                </a:lnTo>
                <a:lnTo>
                  <a:pt x="38" y="2032"/>
                </a:lnTo>
                <a:lnTo>
                  <a:pt x="31" y="2030"/>
                </a:lnTo>
                <a:lnTo>
                  <a:pt x="24" y="2030"/>
                </a:lnTo>
                <a:lnTo>
                  <a:pt x="19" y="2030"/>
                </a:lnTo>
                <a:lnTo>
                  <a:pt x="12" y="2032"/>
                </a:lnTo>
                <a:lnTo>
                  <a:pt x="5" y="2034"/>
                </a:lnTo>
                <a:lnTo>
                  <a:pt x="0" y="2037"/>
                </a:lnTo>
                <a:lnTo>
                  <a:pt x="5" y="2041"/>
                </a:lnTo>
                <a:lnTo>
                  <a:pt x="10" y="2041"/>
                </a:lnTo>
                <a:lnTo>
                  <a:pt x="15" y="2041"/>
                </a:lnTo>
                <a:lnTo>
                  <a:pt x="23" y="2041"/>
                </a:lnTo>
                <a:lnTo>
                  <a:pt x="28" y="2041"/>
                </a:lnTo>
                <a:lnTo>
                  <a:pt x="35" y="2039"/>
                </a:lnTo>
                <a:lnTo>
                  <a:pt x="42" y="2037"/>
                </a:lnTo>
                <a:lnTo>
                  <a:pt x="51" y="2037"/>
                </a:lnTo>
                <a:lnTo>
                  <a:pt x="63" y="2046"/>
                </a:lnTo>
                <a:lnTo>
                  <a:pt x="77" y="2053"/>
                </a:lnTo>
                <a:lnTo>
                  <a:pt x="91" y="2059"/>
                </a:lnTo>
                <a:lnTo>
                  <a:pt x="109" y="2062"/>
                </a:lnTo>
                <a:lnTo>
                  <a:pt x="125" y="2067"/>
                </a:lnTo>
                <a:lnTo>
                  <a:pt x="141" y="2073"/>
                </a:lnTo>
                <a:lnTo>
                  <a:pt x="155" y="2078"/>
                </a:lnTo>
                <a:lnTo>
                  <a:pt x="167" y="2087"/>
                </a:lnTo>
                <a:lnTo>
                  <a:pt x="174" y="2087"/>
                </a:lnTo>
                <a:lnTo>
                  <a:pt x="182" y="2089"/>
                </a:lnTo>
                <a:lnTo>
                  <a:pt x="189" y="2092"/>
                </a:lnTo>
                <a:lnTo>
                  <a:pt x="197" y="2097"/>
                </a:lnTo>
                <a:lnTo>
                  <a:pt x="204" y="2103"/>
                </a:lnTo>
                <a:lnTo>
                  <a:pt x="213" y="2108"/>
                </a:lnTo>
                <a:lnTo>
                  <a:pt x="220" y="2113"/>
                </a:lnTo>
                <a:lnTo>
                  <a:pt x="227" y="2113"/>
                </a:lnTo>
                <a:lnTo>
                  <a:pt x="234" y="2120"/>
                </a:lnTo>
                <a:lnTo>
                  <a:pt x="238" y="2122"/>
                </a:lnTo>
                <a:lnTo>
                  <a:pt x="243" y="2124"/>
                </a:lnTo>
                <a:lnTo>
                  <a:pt x="250" y="2126"/>
                </a:lnTo>
                <a:lnTo>
                  <a:pt x="256" y="2129"/>
                </a:lnTo>
                <a:lnTo>
                  <a:pt x="263" y="2133"/>
                </a:lnTo>
                <a:lnTo>
                  <a:pt x="268" y="2136"/>
                </a:lnTo>
                <a:lnTo>
                  <a:pt x="273" y="2138"/>
                </a:lnTo>
                <a:lnTo>
                  <a:pt x="277" y="2138"/>
                </a:lnTo>
                <a:lnTo>
                  <a:pt x="272" y="2142"/>
                </a:lnTo>
                <a:lnTo>
                  <a:pt x="266" y="2143"/>
                </a:lnTo>
                <a:lnTo>
                  <a:pt x="261" y="2145"/>
                </a:lnTo>
                <a:lnTo>
                  <a:pt x="256" y="2145"/>
                </a:lnTo>
                <a:lnTo>
                  <a:pt x="250" y="2143"/>
                </a:lnTo>
                <a:lnTo>
                  <a:pt x="245" y="2140"/>
                </a:lnTo>
                <a:lnTo>
                  <a:pt x="240" y="2136"/>
                </a:lnTo>
                <a:lnTo>
                  <a:pt x="234" y="2129"/>
                </a:lnTo>
                <a:lnTo>
                  <a:pt x="227" y="2129"/>
                </a:lnTo>
                <a:lnTo>
                  <a:pt x="224" y="2128"/>
                </a:lnTo>
                <a:lnTo>
                  <a:pt x="219" y="2126"/>
                </a:lnTo>
                <a:lnTo>
                  <a:pt x="215" y="2122"/>
                </a:lnTo>
                <a:lnTo>
                  <a:pt x="212" y="2120"/>
                </a:lnTo>
                <a:lnTo>
                  <a:pt x="208" y="2119"/>
                </a:lnTo>
                <a:lnTo>
                  <a:pt x="203" y="2117"/>
                </a:lnTo>
                <a:lnTo>
                  <a:pt x="197" y="2117"/>
                </a:lnTo>
                <a:lnTo>
                  <a:pt x="192" y="2113"/>
                </a:lnTo>
                <a:lnTo>
                  <a:pt x="187" y="2112"/>
                </a:lnTo>
                <a:lnTo>
                  <a:pt x="180" y="2112"/>
                </a:lnTo>
                <a:lnTo>
                  <a:pt x="173" y="2110"/>
                </a:lnTo>
                <a:lnTo>
                  <a:pt x="164" y="2110"/>
                </a:lnTo>
                <a:lnTo>
                  <a:pt x="157" y="2112"/>
                </a:lnTo>
                <a:lnTo>
                  <a:pt x="151" y="2112"/>
                </a:lnTo>
                <a:lnTo>
                  <a:pt x="148" y="2112"/>
                </a:lnTo>
                <a:lnTo>
                  <a:pt x="144" y="2110"/>
                </a:lnTo>
                <a:lnTo>
                  <a:pt x="141" y="2108"/>
                </a:lnTo>
                <a:lnTo>
                  <a:pt x="136" y="2106"/>
                </a:lnTo>
                <a:lnTo>
                  <a:pt x="132" y="2103"/>
                </a:lnTo>
                <a:lnTo>
                  <a:pt x="127" y="2099"/>
                </a:lnTo>
                <a:lnTo>
                  <a:pt x="121" y="2097"/>
                </a:lnTo>
                <a:lnTo>
                  <a:pt x="116" y="2096"/>
                </a:lnTo>
                <a:lnTo>
                  <a:pt x="109" y="2094"/>
                </a:lnTo>
                <a:lnTo>
                  <a:pt x="107" y="2108"/>
                </a:lnTo>
                <a:lnTo>
                  <a:pt x="143" y="2119"/>
                </a:lnTo>
                <a:lnTo>
                  <a:pt x="176" y="2129"/>
                </a:lnTo>
                <a:lnTo>
                  <a:pt x="208" y="2138"/>
                </a:lnTo>
                <a:lnTo>
                  <a:pt x="238" y="2145"/>
                </a:lnTo>
                <a:lnTo>
                  <a:pt x="266" y="2154"/>
                </a:lnTo>
                <a:lnTo>
                  <a:pt x="295" y="2161"/>
                </a:lnTo>
                <a:lnTo>
                  <a:pt x="321" y="2168"/>
                </a:lnTo>
                <a:lnTo>
                  <a:pt x="348" y="2175"/>
                </a:lnTo>
                <a:lnTo>
                  <a:pt x="2405" y="2177"/>
                </a:lnTo>
                <a:lnTo>
                  <a:pt x="2442" y="2166"/>
                </a:lnTo>
                <a:lnTo>
                  <a:pt x="2474" y="2158"/>
                </a:lnTo>
                <a:lnTo>
                  <a:pt x="2504" y="2149"/>
                </a:lnTo>
                <a:lnTo>
                  <a:pt x="2532" y="2142"/>
                </a:lnTo>
                <a:lnTo>
                  <a:pt x="2559" y="2135"/>
                </a:lnTo>
                <a:lnTo>
                  <a:pt x="2585" y="2126"/>
                </a:lnTo>
                <a:lnTo>
                  <a:pt x="2613" y="2119"/>
                </a:lnTo>
                <a:lnTo>
                  <a:pt x="2645" y="2108"/>
                </a:lnTo>
                <a:close/>
                <a:moveTo>
                  <a:pt x="1958" y="921"/>
                </a:moveTo>
                <a:lnTo>
                  <a:pt x="1956" y="936"/>
                </a:lnTo>
                <a:lnTo>
                  <a:pt x="1951" y="954"/>
                </a:lnTo>
                <a:lnTo>
                  <a:pt x="1944" y="972"/>
                </a:lnTo>
                <a:lnTo>
                  <a:pt x="1935" y="989"/>
                </a:lnTo>
                <a:lnTo>
                  <a:pt x="1923" y="1007"/>
                </a:lnTo>
                <a:lnTo>
                  <a:pt x="1911" y="1019"/>
                </a:lnTo>
                <a:lnTo>
                  <a:pt x="1903" y="1025"/>
                </a:lnTo>
                <a:lnTo>
                  <a:pt x="1896" y="1028"/>
                </a:lnTo>
                <a:lnTo>
                  <a:pt x="1888" y="1032"/>
                </a:lnTo>
                <a:lnTo>
                  <a:pt x="1880" y="1032"/>
                </a:lnTo>
                <a:lnTo>
                  <a:pt x="1879" y="1039"/>
                </a:lnTo>
                <a:lnTo>
                  <a:pt x="1877" y="1046"/>
                </a:lnTo>
                <a:lnTo>
                  <a:pt x="1873" y="1053"/>
                </a:lnTo>
                <a:lnTo>
                  <a:pt x="1870" y="1060"/>
                </a:lnTo>
                <a:lnTo>
                  <a:pt x="1859" y="1073"/>
                </a:lnTo>
                <a:lnTo>
                  <a:pt x="1847" y="1085"/>
                </a:lnTo>
                <a:lnTo>
                  <a:pt x="1835" y="1097"/>
                </a:lnTo>
                <a:lnTo>
                  <a:pt x="1820" y="1108"/>
                </a:lnTo>
                <a:lnTo>
                  <a:pt x="1810" y="1117"/>
                </a:lnTo>
                <a:lnTo>
                  <a:pt x="1801" y="1126"/>
                </a:lnTo>
                <a:lnTo>
                  <a:pt x="1801" y="1163"/>
                </a:lnTo>
                <a:lnTo>
                  <a:pt x="1819" y="1180"/>
                </a:lnTo>
                <a:lnTo>
                  <a:pt x="1819" y="1191"/>
                </a:lnTo>
                <a:lnTo>
                  <a:pt x="1817" y="1198"/>
                </a:lnTo>
                <a:lnTo>
                  <a:pt x="1817" y="1205"/>
                </a:lnTo>
                <a:lnTo>
                  <a:pt x="1815" y="1212"/>
                </a:lnTo>
                <a:lnTo>
                  <a:pt x="1815" y="1217"/>
                </a:lnTo>
                <a:lnTo>
                  <a:pt x="1815" y="1224"/>
                </a:lnTo>
                <a:lnTo>
                  <a:pt x="1817" y="1230"/>
                </a:lnTo>
                <a:lnTo>
                  <a:pt x="1819" y="1237"/>
                </a:lnTo>
                <a:lnTo>
                  <a:pt x="1815" y="1240"/>
                </a:lnTo>
                <a:lnTo>
                  <a:pt x="1813" y="1246"/>
                </a:lnTo>
                <a:lnTo>
                  <a:pt x="1812" y="1249"/>
                </a:lnTo>
                <a:lnTo>
                  <a:pt x="1810" y="1255"/>
                </a:lnTo>
                <a:lnTo>
                  <a:pt x="1808" y="1260"/>
                </a:lnTo>
                <a:lnTo>
                  <a:pt x="1806" y="1265"/>
                </a:lnTo>
                <a:lnTo>
                  <a:pt x="1805" y="1270"/>
                </a:lnTo>
                <a:lnTo>
                  <a:pt x="1801" y="1274"/>
                </a:lnTo>
                <a:lnTo>
                  <a:pt x="1792" y="1283"/>
                </a:lnTo>
                <a:lnTo>
                  <a:pt x="1776" y="1283"/>
                </a:lnTo>
                <a:lnTo>
                  <a:pt x="1767" y="1292"/>
                </a:lnTo>
                <a:lnTo>
                  <a:pt x="1764" y="1297"/>
                </a:lnTo>
                <a:lnTo>
                  <a:pt x="1762" y="1302"/>
                </a:lnTo>
                <a:lnTo>
                  <a:pt x="1762" y="1308"/>
                </a:lnTo>
                <a:lnTo>
                  <a:pt x="1760" y="1313"/>
                </a:lnTo>
                <a:lnTo>
                  <a:pt x="1759" y="1318"/>
                </a:lnTo>
                <a:lnTo>
                  <a:pt x="1755" y="1322"/>
                </a:lnTo>
                <a:lnTo>
                  <a:pt x="1748" y="1322"/>
                </a:lnTo>
                <a:lnTo>
                  <a:pt x="1741" y="1320"/>
                </a:lnTo>
                <a:lnTo>
                  <a:pt x="1741" y="1327"/>
                </a:lnTo>
                <a:lnTo>
                  <a:pt x="1741" y="1332"/>
                </a:lnTo>
                <a:lnTo>
                  <a:pt x="1743" y="1338"/>
                </a:lnTo>
                <a:lnTo>
                  <a:pt x="1744" y="1343"/>
                </a:lnTo>
                <a:lnTo>
                  <a:pt x="1746" y="1348"/>
                </a:lnTo>
                <a:lnTo>
                  <a:pt x="1748" y="1355"/>
                </a:lnTo>
                <a:lnTo>
                  <a:pt x="1748" y="1361"/>
                </a:lnTo>
                <a:lnTo>
                  <a:pt x="1750" y="1368"/>
                </a:lnTo>
                <a:lnTo>
                  <a:pt x="1746" y="1371"/>
                </a:lnTo>
                <a:lnTo>
                  <a:pt x="1743" y="1373"/>
                </a:lnTo>
                <a:lnTo>
                  <a:pt x="1739" y="1376"/>
                </a:lnTo>
                <a:lnTo>
                  <a:pt x="1734" y="1380"/>
                </a:lnTo>
                <a:lnTo>
                  <a:pt x="1730" y="1382"/>
                </a:lnTo>
                <a:lnTo>
                  <a:pt x="1725" y="1384"/>
                </a:lnTo>
                <a:lnTo>
                  <a:pt x="1720" y="1385"/>
                </a:lnTo>
                <a:lnTo>
                  <a:pt x="1714" y="1385"/>
                </a:lnTo>
                <a:lnTo>
                  <a:pt x="1714" y="1389"/>
                </a:lnTo>
                <a:lnTo>
                  <a:pt x="1713" y="1394"/>
                </a:lnTo>
                <a:lnTo>
                  <a:pt x="1713" y="1398"/>
                </a:lnTo>
                <a:lnTo>
                  <a:pt x="1711" y="1401"/>
                </a:lnTo>
                <a:lnTo>
                  <a:pt x="1711" y="1405"/>
                </a:lnTo>
                <a:lnTo>
                  <a:pt x="1711" y="1407"/>
                </a:lnTo>
                <a:lnTo>
                  <a:pt x="1713" y="1407"/>
                </a:lnTo>
                <a:lnTo>
                  <a:pt x="1714" y="1405"/>
                </a:lnTo>
                <a:lnTo>
                  <a:pt x="1714" y="1422"/>
                </a:lnTo>
                <a:lnTo>
                  <a:pt x="1707" y="1429"/>
                </a:lnTo>
                <a:lnTo>
                  <a:pt x="1697" y="1435"/>
                </a:lnTo>
                <a:lnTo>
                  <a:pt x="1688" y="1442"/>
                </a:lnTo>
                <a:lnTo>
                  <a:pt x="1677" y="1449"/>
                </a:lnTo>
                <a:lnTo>
                  <a:pt x="1669" y="1456"/>
                </a:lnTo>
                <a:lnTo>
                  <a:pt x="1660" y="1465"/>
                </a:lnTo>
                <a:lnTo>
                  <a:pt x="1658" y="1470"/>
                </a:lnTo>
                <a:lnTo>
                  <a:pt x="1656" y="1475"/>
                </a:lnTo>
                <a:lnTo>
                  <a:pt x="1654" y="1481"/>
                </a:lnTo>
                <a:lnTo>
                  <a:pt x="1653" y="1488"/>
                </a:lnTo>
                <a:lnTo>
                  <a:pt x="1635" y="1491"/>
                </a:lnTo>
                <a:lnTo>
                  <a:pt x="1617" y="1495"/>
                </a:lnTo>
                <a:lnTo>
                  <a:pt x="1600" y="1498"/>
                </a:lnTo>
                <a:lnTo>
                  <a:pt x="1584" y="1500"/>
                </a:lnTo>
                <a:lnTo>
                  <a:pt x="1568" y="1502"/>
                </a:lnTo>
                <a:lnTo>
                  <a:pt x="1550" y="1504"/>
                </a:lnTo>
                <a:lnTo>
                  <a:pt x="1533" y="1505"/>
                </a:lnTo>
                <a:lnTo>
                  <a:pt x="1513" y="1505"/>
                </a:lnTo>
                <a:lnTo>
                  <a:pt x="1504" y="1495"/>
                </a:lnTo>
                <a:lnTo>
                  <a:pt x="1497" y="1482"/>
                </a:lnTo>
                <a:lnTo>
                  <a:pt x="1490" y="1468"/>
                </a:lnTo>
                <a:lnTo>
                  <a:pt x="1483" y="1454"/>
                </a:lnTo>
                <a:lnTo>
                  <a:pt x="1478" y="1442"/>
                </a:lnTo>
                <a:lnTo>
                  <a:pt x="1471" y="1428"/>
                </a:lnTo>
                <a:lnTo>
                  <a:pt x="1462" y="1415"/>
                </a:lnTo>
                <a:lnTo>
                  <a:pt x="1453" y="1405"/>
                </a:lnTo>
                <a:lnTo>
                  <a:pt x="1453" y="1401"/>
                </a:lnTo>
                <a:lnTo>
                  <a:pt x="1455" y="1398"/>
                </a:lnTo>
                <a:lnTo>
                  <a:pt x="1455" y="1394"/>
                </a:lnTo>
                <a:lnTo>
                  <a:pt x="1457" y="1391"/>
                </a:lnTo>
                <a:lnTo>
                  <a:pt x="1458" y="1387"/>
                </a:lnTo>
                <a:lnTo>
                  <a:pt x="1460" y="1384"/>
                </a:lnTo>
                <a:lnTo>
                  <a:pt x="1462" y="1380"/>
                </a:lnTo>
                <a:lnTo>
                  <a:pt x="1462" y="1376"/>
                </a:lnTo>
                <a:lnTo>
                  <a:pt x="1458" y="1368"/>
                </a:lnTo>
                <a:lnTo>
                  <a:pt x="1457" y="1361"/>
                </a:lnTo>
                <a:lnTo>
                  <a:pt x="1455" y="1352"/>
                </a:lnTo>
                <a:lnTo>
                  <a:pt x="1453" y="1343"/>
                </a:lnTo>
                <a:lnTo>
                  <a:pt x="1453" y="1334"/>
                </a:lnTo>
                <a:lnTo>
                  <a:pt x="1453" y="1325"/>
                </a:lnTo>
                <a:lnTo>
                  <a:pt x="1453" y="1318"/>
                </a:lnTo>
                <a:lnTo>
                  <a:pt x="1453" y="1311"/>
                </a:lnTo>
                <a:lnTo>
                  <a:pt x="1448" y="1308"/>
                </a:lnTo>
                <a:lnTo>
                  <a:pt x="1442" y="1304"/>
                </a:lnTo>
                <a:lnTo>
                  <a:pt x="1439" y="1300"/>
                </a:lnTo>
                <a:lnTo>
                  <a:pt x="1437" y="1295"/>
                </a:lnTo>
                <a:lnTo>
                  <a:pt x="1434" y="1292"/>
                </a:lnTo>
                <a:lnTo>
                  <a:pt x="1432" y="1286"/>
                </a:lnTo>
                <a:lnTo>
                  <a:pt x="1430" y="1281"/>
                </a:lnTo>
                <a:lnTo>
                  <a:pt x="1427" y="1274"/>
                </a:lnTo>
                <a:lnTo>
                  <a:pt x="1428" y="1269"/>
                </a:lnTo>
                <a:lnTo>
                  <a:pt x="1430" y="1263"/>
                </a:lnTo>
                <a:lnTo>
                  <a:pt x="1434" y="1258"/>
                </a:lnTo>
                <a:lnTo>
                  <a:pt x="1437" y="1251"/>
                </a:lnTo>
                <a:lnTo>
                  <a:pt x="1441" y="1244"/>
                </a:lnTo>
                <a:lnTo>
                  <a:pt x="1446" y="1237"/>
                </a:lnTo>
                <a:lnTo>
                  <a:pt x="1450" y="1232"/>
                </a:lnTo>
                <a:lnTo>
                  <a:pt x="1453" y="1228"/>
                </a:lnTo>
                <a:lnTo>
                  <a:pt x="1453" y="1171"/>
                </a:lnTo>
                <a:lnTo>
                  <a:pt x="1427" y="1143"/>
                </a:lnTo>
                <a:lnTo>
                  <a:pt x="1427" y="1106"/>
                </a:lnTo>
                <a:lnTo>
                  <a:pt x="1420" y="1095"/>
                </a:lnTo>
                <a:lnTo>
                  <a:pt x="1412" y="1085"/>
                </a:lnTo>
                <a:lnTo>
                  <a:pt x="1411" y="1074"/>
                </a:lnTo>
                <a:lnTo>
                  <a:pt x="1409" y="1064"/>
                </a:lnTo>
                <a:lnTo>
                  <a:pt x="1407" y="1051"/>
                </a:lnTo>
                <a:lnTo>
                  <a:pt x="1409" y="1039"/>
                </a:lnTo>
                <a:lnTo>
                  <a:pt x="1409" y="1027"/>
                </a:lnTo>
                <a:lnTo>
                  <a:pt x="1409" y="1014"/>
                </a:lnTo>
                <a:lnTo>
                  <a:pt x="1398" y="1004"/>
                </a:lnTo>
                <a:lnTo>
                  <a:pt x="1386" y="997"/>
                </a:lnTo>
                <a:lnTo>
                  <a:pt x="1372" y="991"/>
                </a:lnTo>
                <a:lnTo>
                  <a:pt x="1356" y="989"/>
                </a:lnTo>
                <a:lnTo>
                  <a:pt x="1340" y="986"/>
                </a:lnTo>
                <a:lnTo>
                  <a:pt x="1326" y="986"/>
                </a:lnTo>
                <a:lnTo>
                  <a:pt x="1310" y="986"/>
                </a:lnTo>
                <a:lnTo>
                  <a:pt x="1296" y="986"/>
                </a:lnTo>
                <a:lnTo>
                  <a:pt x="1278" y="1004"/>
                </a:lnTo>
                <a:lnTo>
                  <a:pt x="1269" y="1004"/>
                </a:lnTo>
                <a:lnTo>
                  <a:pt x="1257" y="1002"/>
                </a:lnTo>
                <a:lnTo>
                  <a:pt x="1246" y="998"/>
                </a:lnTo>
                <a:lnTo>
                  <a:pt x="1236" y="995"/>
                </a:lnTo>
                <a:lnTo>
                  <a:pt x="1223" y="991"/>
                </a:lnTo>
                <a:lnTo>
                  <a:pt x="1213" y="988"/>
                </a:lnTo>
                <a:lnTo>
                  <a:pt x="1202" y="986"/>
                </a:lnTo>
                <a:lnTo>
                  <a:pt x="1192" y="986"/>
                </a:lnTo>
                <a:lnTo>
                  <a:pt x="1174" y="1004"/>
                </a:lnTo>
                <a:lnTo>
                  <a:pt x="1158" y="995"/>
                </a:lnTo>
                <a:lnTo>
                  <a:pt x="1142" y="984"/>
                </a:lnTo>
                <a:lnTo>
                  <a:pt x="1126" y="970"/>
                </a:lnTo>
                <a:lnTo>
                  <a:pt x="1110" y="956"/>
                </a:lnTo>
                <a:lnTo>
                  <a:pt x="1095" y="940"/>
                </a:lnTo>
                <a:lnTo>
                  <a:pt x="1080" y="924"/>
                </a:lnTo>
                <a:lnTo>
                  <a:pt x="1066" y="908"/>
                </a:lnTo>
                <a:lnTo>
                  <a:pt x="1052" y="894"/>
                </a:lnTo>
                <a:lnTo>
                  <a:pt x="1056" y="887"/>
                </a:lnTo>
                <a:lnTo>
                  <a:pt x="1057" y="882"/>
                </a:lnTo>
                <a:lnTo>
                  <a:pt x="1057" y="878"/>
                </a:lnTo>
                <a:lnTo>
                  <a:pt x="1059" y="875"/>
                </a:lnTo>
                <a:lnTo>
                  <a:pt x="1057" y="871"/>
                </a:lnTo>
                <a:lnTo>
                  <a:pt x="1057" y="868"/>
                </a:lnTo>
                <a:lnTo>
                  <a:pt x="1056" y="862"/>
                </a:lnTo>
                <a:lnTo>
                  <a:pt x="1052" y="857"/>
                </a:lnTo>
                <a:lnTo>
                  <a:pt x="1056" y="848"/>
                </a:lnTo>
                <a:lnTo>
                  <a:pt x="1057" y="841"/>
                </a:lnTo>
                <a:lnTo>
                  <a:pt x="1059" y="832"/>
                </a:lnTo>
                <a:lnTo>
                  <a:pt x="1059" y="823"/>
                </a:lnTo>
                <a:lnTo>
                  <a:pt x="1061" y="814"/>
                </a:lnTo>
                <a:lnTo>
                  <a:pt x="1061" y="806"/>
                </a:lnTo>
                <a:lnTo>
                  <a:pt x="1061" y="799"/>
                </a:lnTo>
                <a:lnTo>
                  <a:pt x="1061" y="792"/>
                </a:lnTo>
                <a:lnTo>
                  <a:pt x="1043" y="774"/>
                </a:lnTo>
                <a:lnTo>
                  <a:pt x="1201" y="604"/>
                </a:lnTo>
                <a:lnTo>
                  <a:pt x="1204" y="606"/>
                </a:lnTo>
                <a:lnTo>
                  <a:pt x="1211" y="606"/>
                </a:lnTo>
                <a:lnTo>
                  <a:pt x="1216" y="606"/>
                </a:lnTo>
                <a:lnTo>
                  <a:pt x="1223" y="608"/>
                </a:lnTo>
                <a:lnTo>
                  <a:pt x="1229" y="606"/>
                </a:lnTo>
                <a:lnTo>
                  <a:pt x="1231" y="604"/>
                </a:lnTo>
                <a:lnTo>
                  <a:pt x="1231" y="601"/>
                </a:lnTo>
                <a:lnTo>
                  <a:pt x="1227" y="595"/>
                </a:lnTo>
                <a:lnTo>
                  <a:pt x="1232" y="595"/>
                </a:lnTo>
                <a:lnTo>
                  <a:pt x="1243" y="595"/>
                </a:lnTo>
                <a:lnTo>
                  <a:pt x="1255" y="595"/>
                </a:lnTo>
                <a:lnTo>
                  <a:pt x="1271" y="594"/>
                </a:lnTo>
                <a:lnTo>
                  <a:pt x="1287" y="594"/>
                </a:lnTo>
                <a:lnTo>
                  <a:pt x="1301" y="592"/>
                </a:lnTo>
                <a:lnTo>
                  <a:pt x="1314" y="590"/>
                </a:lnTo>
                <a:lnTo>
                  <a:pt x="1322" y="587"/>
                </a:lnTo>
                <a:lnTo>
                  <a:pt x="1333" y="588"/>
                </a:lnTo>
                <a:lnTo>
                  <a:pt x="1344" y="590"/>
                </a:lnTo>
                <a:lnTo>
                  <a:pt x="1354" y="590"/>
                </a:lnTo>
                <a:lnTo>
                  <a:pt x="1365" y="590"/>
                </a:lnTo>
                <a:lnTo>
                  <a:pt x="1377" y="588"/>
                </a:lnTo>
                <a:lnTo>
                  <a:pt x="1388" y="588"/>
                </a:lnTo>
                <a:lnTo>
                  <a:pt x="1398" y="587"/>
                </a:lnTo>
                <a:lnTo>
                  <a:pt x="1409" y="587"/>
                </a:lnTo>
                <a:lnTo>
                  <a:pt x="1416" y="599"/>
                </a:lnTo>
                <a:lnTo>
                  <a:pt x="1425" y="610"/>
                </a:lnTo>
                <a:lnTo>
                  <a:pt x="1432" y="618"/>
                </a:lnTo>
                <a:lnTo>
                  <a:pt x="1441" y="627"/>
                </a:lnTo>
                <a:lnTo>
                  <a:pt x="1450" y="634"/>
                </a:lnTo>
                <a:lnTo>
                  <a:pt x="1460" y="643"/>
                </a:lnTo>
                <a:lnTo>
                  <a:pt x="1469" y="650"/>
                </a:lnTo>
                <a:lnTo>
                  <a:pt x="1480" y="661"/>
                </a:lnTo>
                <a:lnTo>
                  <a:pt x="1513" y="661"/>
                </a:lnTo>
                <a:lnTo>
                  <a:pt x="1515" y="657"/>
                </a:lnTo>
                <a:lnTo>
                  <a:pt x="1515" y="654"/>
                </a:lnTo>
                <a:lnTo>
                  <a:pt x="1517" y="650"/>
                </a:lnTo>
                <a:lnTo>
                  <a:pt x="1518" y="647"/>
                </a:lnTo>
                <a:lnTo>
                  <a:pt x="1520" y="643"/>
                </a:lnTo>
                <a:lnTo>
                  <a:pt x="1522" y="640"/>
                </a:lnTo>
                <a:lnTo>
                  <a:pt x="1522" y="636"/>
                </a:lnTo>
                <a:lnTo>
                  <a:pt x="1522" y="632"/>
                </a:lnTo>
                <a:lnTo>
                  <a:pt x="1538" y="634"/>
                </a:lnTo>
                <a:lnTo>
                  <a:pt x="1554" y="638"/>
                </a:lnTo>
                <a:lnTo>
                  <a:pt x="1570" y="641"/>
                </a:lnTo>
                <a:lnTo>
                  <a:pt x="1586" y="645"/>
                </a:lnTo>
                <a:lnTo>
                  <a:pt x="1601" y="650"/>
                </a:lnTo>
                <a:lnTo>
                  <a:pt x="1617" y="652"/>
                </a:lnTo>
                <a:lnTo>
                  <a:pt x="1635" y="654"/>
                </a:lnTo>
                <a:lnTo>
                  <a:pt x="1653" y="652"/>
                </a:lnTo>
                <a:lnTo>
                  <a:pt x="1658" y="652"/>
                </a:lnTo>
                <a:lnTo>
                  <a:pt x="1661" y="654"/>
                </a:lnTo>
                <a:lnTo>
                  <a:pt x="1665" y="655"/>
                </a:lnTo>
                <a:lnTo>
                  <a:pt x="1670" y="655"/>
                </a:lnTo>
                <a:lnTo>
                  <a:pt x="1674" y="657"/>
                </a:lnTo>
                <a:lnTo>
                  <a:pt x="1676" y="659"/>
                </a:lnTo>
                <a:lnTo>
                  <a:pt x="1679" y="661"/>
                </a:lnTo>
                <a:lnTo>
                  <a:pt x="1688" y="670"/>
                </a:lnTo>
                <a:lnTo>
                  <a:pt x="1732" y="754"/>
                </a:lnTo>
                <a:lnTo>
                  <a:pt x="1750" y="754"/>
                </a:lnTo>
                <a:lnTo>
                  <a:pt x="1752" y="760"/>
                </a:lnTo>
                <a:lnTo>
                  <a:pt x="1753" y="767"/>
                </a:lnTo>
                <a:lnTo>
                  <a:pt x="1755" y="776"/>
                </a:lnTo>
                <a:lnTo>
                  <a:pt x="1757" y="786"/>
                </a:lnTo>
                <a:lnTo>
                  <a:pt x="1757" y="797"/>
                </a:lnTo>
                <a:lnTo>
                  <a:pt x="1757" y="806"/>
                </a:lnTo>
                <a:lnTo>
                  <a:pt x="1759" y="814"/>
                </a:lnTo>
                <a:lnTo>
                  <a:pt x="1759" y="820"/>
                </a:lnTo>
                <a:lnTo>
                  <a:pt x="1767" y="830"/>
                </a:lnTo>
                <a:lnTo>
                  <a:pt x="1782" y="846"/>
                </a:lnTo>
                <a:lnTo>
                  <a:pt x="1799" y="864"/>
                </a:lnTo>
                <a:lnTo>
                  <a:pt x="1819" y="885"/>
                </a:lnTo>
                <a:lnTo>
                  <a:pt x="1838" y="903"/>
                </a:lnTo>
                <a:lnTo>
                  <a:pt x="1856" y="919"/>
                </a:lnTo>
                <a:lnTo>
                  <a:pt x="1863" y="924"/>
                </a:lnTo>
                <a:lnTo>
                  <a:pt x="1870" y="929"/>
                </a:lnTo>
                <a:lnTo>
                  <a:pt x="1875" y="931"/>
                </a:lnTo>
                <a:lnTo>
                  <a:pt x="1880" y="929"/>
                </a:lnTo>
                <a:lnTo>
                  <a:pt x="1882" y="931"/>
                </a:lnTo>
                <a:lnTo>
                  <a:pt x="1888" y="931"/>
                </a:lnTo>
                <a:lnTo>
                  <a:pt x="1895" y="933"/>
                </a:lnTo>
                <a:lnTo>
                  <a:pt x="1903" y="935"/>
                </a:lnTo>
                <a:lnTo>
                  <a:pt x="1914" y="936"/>
                </a:lnTo>
                <a:lnTo>
                  <a:pt x="1925" y="938"/>
                </a:lnTo>
                <a:lnTo>
                  <a:pt x="1933" y="938"/>
                </a:lnTo>
                <a:lnTo>
                  <a:pt x="1941" y="938"/>
                </a:lnTo>
                <a:lnTo>
                  <a:pt x="1958" y="921"/>
                </a:lnTo>
                <a:lnTo>
                  <a:pt x="1960" y="924"/>
                </a:lnTo>
                <a:lnTo>
                  <a:pt x="1962" y="928"/>
                </a:lnTo>
                <a:lnTo>
                  <a:pt x="1963" y="929"/>
                </a:lnTo>
                <a:lnTo>
                  <a:pt x="1963" y="931"/>
                </a:lnTo>
                <a:lnTo>
                  <a:pt x="1962" y="929"/>
                </a:lnTo>
                <a:lnTo>
                  <a:pt x="1960" y="926"/>
                </a:lnTo>
                <a:lnTo>
                  <a:pt x="1958" y="921"/>
                </a:lnTo>
                <a:close/>
                <a:moveTo>
                  <a:pt x="1888" y="1368"/>
                </a:moveTo>
                <a:lnTo>
                  <a:pt x="1845" y="1368"/>
                </a:lnTo>
                <a:lnTo>
                  <a:pt x="1828" y="1348"/>
                </a:lnTo>
                <a:lnTo>
                  <a:pt x="1845" y="1331"/>
                </a:lnTo>
                <a:lnTo>
                  <a:pt x="1840" y="1327"/>
                </a:lnTo>
                <a:lnTo>
                  <a:pt x="1836" y="1323"/>
                </a:lnTo>
                <a:lnTo>
                  <a:pt x="1835" y="1320"/>
                </a:lnTo>
                <a:lnTo>
                  <a:pt x="1836" y="1315"/>
                </a:lnTo>
                <a:lnTo>
                  <a:pt x="1838" y="1311"/>
                </a:lnTo>
                <a:lnTo>
                  <a:pt x="1842" y="1306"/>
                </a:lnTo>
                <a:lnTo>
                  <a:pt x="1847" y="1300"/>
                </a:lnTo>
                <a:lnTo>
                  <a:pt x="1854" y="1293"/>
                </a:lnTo>
                <a:lnTo>
                  <a:pt x="1852" y="1290"/>
                </a:lnTo>
                <a:lnTo>
                  <a:pt x="1852" y="1286"/>
                </a:lnTo>
                <a:lnTo>
                  <a:pt x="1850" y="1283"/>
                </a:lnTo>
                <a:lnTo>
                  <a:pt x="1849" y="1279"/>
                </a:lnTo>
                <a:lnTo>
                  <a:pt x="1847" y="1276"/>
                </a:lnTo>
                <a:lnTo>
                  <a:pt x="1845" y="1272"/>
                </a:lnTo>
                <a:lnTo>
                  <a:pt x="1845" y="1269"/>
                </a:lnTo>
                <a:lnTo>
                  <a:pt x="1845" y="1265"/>
                </a:lnTo>
                <a:lnTo>
                  <a:pt x="1863" y="1246"/>
                </a:lnTo>
                <a:lnTo>
                  <a:pt x="1896" y="1246"/>
                </a:lnTo>
                <a:lnTo>
                  <a:pt x="1902" y="1239"/>
                </a:lnTo>
                <a:lnTo>
                  <a:pt x="1907" y="1232"/>
                </a:lnTo>
                <a:lnTo>
                  <a:pt x="1911" y="1226"/>
                </a:lnTo>
                <a:lnTo>
                  <a:pt x="1914" y="1219"/>
                </a:lnTo>
                <a:lnTo>
                  <a:pt x="1918" y="1212"/>
                </a:lnTo>
                <a:lnTo>
                  <a:pt x="1921" y="1205"/>
                </a:lnTo>
                <a:lnTo>
                  <a:pt x="1925" y="1198"/>
                </a:lnTo>
                <a:lnTo>
                  <a:pt x="1932" y="1191"/>
                </a:lnTo>
                <a:lnTo>
                  <a:pt x="1932" y="1198"/>
                </a:lnTo>
                <a:lnTo>
                  <a:pt x="1933" y="1207"/>
                </a:lnTo>
                <a:lnTo>
                  <a:pt x="1937" y="1214"/>
                </a:lnTo>
                <a:lnTo>
                  <a:pt x="1941" y="1223"/>
                </a:lnTo>
                <a:lnTo>
                  <a:pt x="1942" y="1230"/>
                </a:lnTo>
                <a:lnTo>
                  <a:pt x="1946" y="1237"/>
                </a:lnTo>
                <a:lnTo>
                  <a:pt x="1948" y="1242"/>
                </a:lnTo>
                <a:lnTo>
                  <a:pt x="1948" y="1246"/>
                </a:lnTo>
                <a:lnTo>
                  <a:pt x="1944" y="1247"/>
                </a:lnTo>
                <a:lnTo>
                  <a:pt x="1942" y="1249"/>
                </a:lnTo>
                <a:lnTo>
                  <a:pt x="1937" y="1255"/>
                </a:lnTo>
                <a:lnTo>
                  <a:pt x="1933" y="1260"/>
                </a:lnTo>
                <a:lnTo>
                  <a:pt x="1926" y="1274"/>
                </a:lnTo>
                <a:lnTo>
                  <a:pt x="1919" y="1292"/>
                </a:lnTo>
                <a:lnTo>
                  <a:pt x="1912" y="1311"/>
                </a:lnTo>
                <a:lnTo>
                  <a:pt x="1905" y="1329"/>
                </a:lnTo>
                <a:lnTo>
                  <a:pt x="1900" y="1345"/>
                </a:lnTo>
                <a:lnTo>
                  <a:pt x="1896" y="1359"/>
                </a:lnTo>
                <a:lnTo>
                  <a:pt x="1893" y="1359"/>
                </a:lnTo>
                <a:lnTo>
                  <a:pt x="1889" y="1359"/>
                </a:lnTo>
                <a:lnTo>
                  <a:pt x="1888" y="1359"/>
                </a:lnTo>
                <a:lnTo>
                  <a:pt x="1886" y="1359"/>
                </a:lnTo>
                <a:lnTo>
                  <a:pt x="1884" y="1361"/>
                </a:lnTo>
                <a:lnTo>
                  <a:pt x="1884" y="1362"/>
                </a:lnTo>
                <a:lnTo>
                  <a:pt x="1886" y="1364"/>
                </a:lnTo>
                <a:lnTo>
                  <a:pt x="1888" y="1368"/>
                </a:lnTo>
                <a:close/>
                <a:moveTo>
                  <a:pt x="2855" y="373"/>
                </a:moveTo>
                <a:lnTo>
                  <a:pt x="2855" y="385"/>
                </a:lnTo>
                <a:lnTo>
                  <a:pt x="2857" y="394"/>
                </a:lnTo>
                <a:lnTo>
                  <a:pt x="2861" y="403"/>
                </a:lnTo>
                <a:lnTo>
                  <a:pt x="2862" y="410"/>
                </a:lnTo>
                <a:lnTo>
                  <a:pt x="2866" y="417"/>
                </a:lnTo>
                <a:lnTo>
                  <a:pt x="2869" y="424"/>
                </a:lnTo>
                <a:lnTo>
                  <a:pt x="2871" y="433"/>
                </a:lnTo>
                <a:lnTo>
                  <a:pt x="2871" y="445"/>
                </a:lnTo>
                <a:lnTo>
                  <a:pt x="2875" y="447"/>
                </a:lnTo>
                <a:lnTo>
                  <a:pt x="2878" y="447"/>
                </a:lnTo>
                <a:lnTo>
                  <a:pt x="2882" y="449"/>
                </a:lnTo>
                <a:lnTo>
                  <a:pt x="2885" y="450"/>
                </a:lnTo>
                <a:lnTo>
                  <a:pt x="2887" y="452"/>
                </a:lnTo>
                <a:lnTo>
                  <a:pt x="2891" y="454"/>
                </a:lnTo>
                <a:lnTo>
                  <a:pt x="2894" y="456"/>
                </a:lnTo>
                <a:lnTo>
                  <a:pt x="2898" y="456"/>
                </a:lnTo>
                <a:lnTo>
                  <a:pt x="2900" y="463"/>
                </a:lnTo>
                <a:lnTo>
                  <a:pt x="2901" y="470"/>
                </a:lnTo>
                <a:lnTo>
                  <a:pt x="2905" y="475"/>
                </a:lnTo>
                <a:lnTo>
                  <a:pt x="2908" y="481"/>
                </a:lnTo>
                <a:lnTo>
                  <a:pt x="2914" y="486"/>
                </a:lnTo>
                <a:lnTo>
                  <a:pt x="2919" y="489"/>
                </a:lnTo>
                <a:lnTo>
                  <a:pt x="2926" y="493"/>
                </a:lnTo>
                <a:lnTo>
                  <a:pt x="2933" y="493"/>
                </a:lnTo>
                <a:lnTo>
                  <a:pt x="2926" y="486"/>
                </a:lnTo>
                <a:lnTo>
                  <a:pt x="2921" y="479"/>
                </a:lnTo>
                <a:lnTo>
                  <a:pt x="2917" y="472"/>
                </a:lnTo>
                <a:lnTo>
                  <a:pt x="2914" y="465"/>
                </a:lnTo>
                <a:lnTo>
                  <a:pt x="2912" y="458"/>
                </a:lnTo>
                <a:lnTo>
                  <a:pt x="2912" y="450"/>
                </a:lnTo>
                <a:lnTo>
                  <a:pt x="2912" y="443"/>
                </a:lnTo>
                <a:lnTo>
                  <a:pt x="2915" y="436"/>
                </a:lnTo>
                <a:lnTo>
                  <a:pt x="2905" y="433"/>
                </a:lnTo>
                <a:lnTo>
                  <a:pt x="2896" y="427"/>
                </a:lnTo>
                <a:lnTo>
                  <a:pt x="2887" y="420"/>
                </a:lnTo>
                <a:lnTo>
                  <a:pt x="2878" y="412"/>
                </a:lnTo>
                <a:lnTo>
                  <a:pt x="2869" y="403"/>
                </a:lnTo>
                <a:lnTo>
                  <a:pt x="2864" y="392"/>
                </a:lnTo>
                <a:lnTo>
                  <a:pt x="2859" y="382"/>
                </a:lnTo>
                <a:lnTo>
                  <a:pt x="2855" y="373"/>
                </a:lnTo>
                <a:close/>
                <a:moveTo>
                  <a:pt x="2960" y="521"/>
                </a:moveTo>
                <a:lnTo>
                  <a:pt x="2963" y="519"/>
                </a:lnTo>
                <a:lnTo>
                  <a:pt x="2967" y="519"/>
                </a:lnTo>
                <a:lnTo>
                  <a:pt x="2972" y="518"/>
                </a:lnTo>
                <a:lnTo>
                  <a:pt x="2975" y="516"/>
                </a:lnTo>
                <a:lnTo>
                  <a:pt x="2981" y="514"/>
                </a:lnTo>
                <a:lnTo>
                  <a:pt x="2986" y="512"/>
                </a:lnTo>
                <a:lnTo>
                  <a:pt x="2990" y="512"/>
                </a:lnTo>
                <a:lnTo>
                  <a:pt x="2993" y="511"/>
                </a:lnTo>
                <a:lnTo>
                  <a:pt x="2990" y="511"/>
                </a:lnTo>
                <a:lnTo>
                  <a:pt x="2984" y="509"/>
                </a:lnTo>
                <a:lnTo>
                  <a:pt x="2979" y="505"/>
                </a:lnTo>
                <a:lnTo>
                  <a:pt x="2972" y="502"/>
                </a:lnTo>
                <a:lnTo>
                  <a:pt x="2965" y="496"/>
                </a:lnTo>
                <a:lnTo>
                  <a:pt x="2960" y="491"/>
                </a:lnTo>
                <a:lnTo>
                  <a:pt x="2954" y="488"/>
                </a:lnTo>
                <a:lnTo>
                  <a:pt x="2951" y="484"/>
                </a:lnTo>
                <a:lnTo>
                  <a:pt x="2933" y="502"/>
                </a:lnTo>
                <a:lnTo>
                  <a:pt x="2933" y="507"/>
                </a:lnTo>
                <a:lnTo>
                  <a:pt x="2935" y="512"/>
                </a:lnTo>
                <a:lnTo>
                  <a:pt x="2937" y="518"/>
                </a:lnTo>
                <a:lnTo>
                  <a:pt x="2938" y="525"/>
                </a:lnTo>
                <a:lnTo>
                  <a:pt x="2940" y="532"/>
                </a:lnTo>
                <a:lnTo>
                  <a:pt x="2940" y="539"/>
                </a:lnTo>
                <a:lnTo>
                  <a:pt x="2942" y="544"/>
                </a:lnTo>
                <a:lnTo>
                  <a:pt x="2942" y="548"/>
                </a:lnTo>
                <a:lnTo>
                  <a:pt x="2960" y="548"/>
                </a:lnTo>
                <a:lnTo>
                  <a:pt x="2960" y="604"/>
                </a:lnTo>
                <a:lnTo>
                  <a:pt x="2956" y="604"/>
                </a:lnTo>
                <a:lnTo>
                  <a:pt x="2951" y="606"/>
                </a:lnTo>
                <a:lnTo>
                  <a:pt x="2947" y="606"/>
                </a:lnTo>
                <a:lnTo>
                  <a:pt x="2944" y="608"/>
                </a:lnTo>
                <a:lnTo>
                  <a:pt x="2940" y="610"/>
                </a:lnTo>
                <a:lnTo>
                  <a:pt x="2937" y="611"/>
                </a:lnTo>
                <a:lnTo>
                  <a:pt x="2935" y="613"/>
                </a:lnTo>
                <a:lnTo>
                  <a:pt x="2933" y="613"/>
                </a:lnTo>
                <a:lnTo>
                  <a:pt x="2933" y="631"/>
                </a:lnTo>
                <a:lnTo>
                  <a:pt x="2930" y="632"/>
                </a:lnTo>
                <a:lnTo>
                  <a:pt x="2926" y="632"/>
                </a:lnTo>
                <a:lnTo>
                  <a:pt x="2921" y="634"/>
                </a:lnTo>
                <a:lnTo>
                  <a:pt x="2915" y="638"/>
                </a:lnTo>
                <a:lnTo>
                  <a:pt x="2912" y="640"/>
                </a:lnTo>
                <a:lnTo>
                  <a:pt x="2907" y="643"/>
                </a:lnTo>
                <a:lnTo>
                  <a:pt x="2903" y="647"/>
                </a:lnTo>
                <a:lnTo>
                  <a:pt x="2900" y="650"/>
                </a:lnTo>
                <a:lnTo>
                  <a:pt x="2926" y="678"/>
                </a:lnTo>
                <a:lnTo>
                  <a:pt x="2926" y="650"/>
                </a:lnTo>
                <a:lnTo>
                  <a:pt x="2933" y="647"/>
                </a:lnTo>
                <a:lnTo>
                  <a:pt x="2942" y="643"/>
                </a:lnTo>
                <a:lnTo>
                  <a:pt x="2952" y="640"/>
                </a:lnTo>
                <a:lnTo>
                  <a:pt x="2965" y="638"/>
                </a:lnTo>
                <a:lnTo>
                  <a:pt x="2977" y="634"/>
                </a:lnTo>
                <a:lnTo>
                  <a:pt x="2990" y="632"/>
                </a:lnTo>
                <a:lnTo>
                  <a:pt x="3000" y="632"/>
                </a:lnTo>
                <a:lnTo>
                  <a:pt x="3011" y="631"/>
                </a:lnTo>
                <a:lnTo>
                  <a:pt x="3011" y="625"/>
                </a:lnTo>
                <a:lnTo>
                  <a:pt x="3009" y="618"/>
                </a:lnTo>
                <a:lnTo>
                  <a:pt x="3005" y="611"/>
                </a:lnTo>
                <a:lnTo>
                  <a:pt x="3002" y="604"/>
                </a:lnTo>
                <a:lnTo>
                  <a:pt x="2997" y="599"/>
                </a:lnTo>
                <a:lnTo>
                  <a:pt x="2993" y="594"/>
                </a:lnTo>
                <a:lnTo>
                  <a:pt x="2988" y="588"/>
                </a:lnTo>
                <a:lnTo>
                  <a:pt x="2984" y="585"/>
                </a:lnTo>
                <a:lnTo>
                  <a:pt x="3002" y="567"/>
                </a:lnTo>
                <a:lnTo>
                  <a:pt x="2960" y="521"/>
                </a:lnTo>
                <a:close/>
                <a:moveTo>
                  <a:pt x="1278" y="325"/>
                </a:moveTo>
                <a:lnTo>
                  <a:pt x="1275" y="327"/>
                </a:lnTo>
                <a:lnTo>
                  <a:pt x="1271" y="327"/>
                </a:lnTo>
                <a:lnTo>
                  <a:pt x="1266" y="329"/>
                </a:lnTo>
                <a:lnTo>
                  <a:pt x="1261" y="330"/>
                </a:lnTo>
                <a:lnTo>
                  <a:pt x="1257" y="332"/>
                </a:lnTo>
                <a:lnTo>
                  <a:pt x="1252" y="334"/>
                </a:lnTo>
                <a:lnTo>
                  <a:pt x="1248" y="334"/>
                </a:lnTo>
                <a:lnTo>
                  <a:pt x="1245" y="334"/>
                </a:lnTo>
                <a:lnTo>
                  <a:pt x="1245" y="341"/>
                </a:lnTo>
                <a:lnTo>
                  <a:pt x="1246" y="348"/>
                </a:lnTo>
                <a:lnTo>
                  <a:pt x="1250" y="355"/>
                </a:lnTo>
                <a:lnTo>
                  <a:pt x="1254" y="362"/>
                </a:lnTo>
                <a:lnTo>
                  <a:pt x="1259" y="367"/>
                </a:lnTo>
                <a:lnTo>
                  <a:pt x="1262" y="373"/>
                </a:lnTo>
                <a:lnTo>
                  <a:pt x="1266" y="376"/>
                </a:lnTo>
                <a:lnTo>
                  <a:pt x="1269" y="380"/>
                </a:lnTo>
                <a:lnTo>
                  <a:pt x="1245" y="410"/>
                </a:lnTo>
                <a:lnTo>
                  <a:pt x="1246" y="415"/>
                </a:lnTo>
                <a:lnTo>
                  <a:pt x="1248" y="419"/>
                </a:lnTo>
                <a:lnTo>
                  <a:pt x="1248" y="420"/>
                </a:lnTo>
                <a:lnTo>
                  <a:pt x="1248" y="422"/>
                </a:lnTo>
                <a:lnTo>
                  <a:pt x="1248" y="424"/>
                </a:lnTo>
                <a:lnTo>
                  <a:pt x="1248" y="427"/>
                </a:lnTo>
                <a:lnTo>
                  <a:pt x="1250" y="431"/>
                </a:lnTo>
                <a:lnTo>
                  <a:pt x="1254" y="436"/>
                </a:lnTo>
                <a:lnTo>
                  <a:pt x="1261" y="429"/>
                </a:lnTo>
                <a:lnTo>
                  <a:pt x="1268" y="424"/>
                </a:lnTo>
                <a:lnTo>
                  <a:pt x="1278" y="419"/>
                </a:lnTo>
                <a:lnTo>
                  <a:pt x="1289" y="415"/>
                </a:lnTo>
                <a:lnTo>
                  <a:pt x="1299" y="410"/>
                </a:lnTo>
                <a:lnTo>
                  <a:pt x="1310" y="406"/>
                </a:lnTo>
                <a:lnTo>
                  <a:pt x="1321" y="403"/>
                </a:lnTo>
                <a:lnTo>
                  <a:pt x="1331" y="399"/>
                </a:lnTo>
                <a:lnTo>
                  <a:pt x="1324" y="396"/>
                </a:lnTo>
                <a:lnTo>
                  <a:pt x="1317" y="392"/>
                </a:lnTo>
                <a:lnTo>
                  <a:pt x="1310" y="389"/>
                </a:lnTo>
                <a:lnTo>
                  <a:pt x="1305" y="385"/>
                </a:lnTo>
                <a:lnTo>
                  <a:pt x="1298" y="380"/>
                </a:lnTo>
                <a:lnTo>
                  <a:pt x="1291" y="374"/>
                </a:lnTo>
                <a:lnTo>
                  <a:pt x="1285" y="369"/>
                </a:lnTo>
                <a:lnTo>
                  <a:pt x="1278" y="362"/>
                </a:lnTo>
                <a:lnTo>
                  <a:pt x="1278" y="353"/>
                </a:lnTo>
                <a:lnTo>
                  <a:pt x="1280" y="346"/>
                </a:lnTo>
                <a:lnTo>
                  <a:pt x="1280" y="341"/>
                </a:lnTo>
                <a:lnTo>
                  <a:pt x="1282" y="337"/>
                </a:lnTo>
                <a:lnTo>
                  <a:pt x="1282" y="334"/>
                </a:lnTo>
                <a:lnTo>
                  <a:pt x="1282" y="330"/>
                </a:lnTo>
                <a:lnTo>
                  <a:pt x="1280" y="329"/>
                </a:lnTo>
                <a:lnTo>
                  <a:pt x="1278" y="325"/>
                </a:lnTo>
                <a:close/>
                <a:moveTo>
                  <a:pt x="1227" y="362"/>
                </a:moveTo>
                <a:lnTo>
                  <a:pt x="1225" y="366"/>
                </a:lnTo>
                <a:lnTo>
                  <a:pt x="1225" y="371"/>
                </a:lnTo>
                <a:lnTo>
                  <a:pt x="1223" y="376"/>
                </a:lnTo>
                <a:lnTo>
                  <a:pt x="1222" y="380"/>
                </a:lnTo>
                <a:lnTo>
                  <a:pt x="1222" y="385"/>
                </a:lnTo>
                <a:lnTo>
                  <a:pt x="1220" y="390"/>
                </a:lnTo>
                <a:lnTo>
                  <a:pt x="1218" y="396"/>
                </a:lnTo>
                <a:lnTo>
                  <a:pt x="1218" y="399"/>
                </a:lnTo>
                <a:lnTo>
                  <a:pt x="1213" y="399"/>
                </a:lnTo>
                <a:lnTo>
                  <a:pt x="1206" y="401"/>
                </a:lnTo>
                <a:lnTo>
                  <a:pt x="1202" y="403"/>
                </a:lnTo>
                <a:lnTo>
                  <a:pt x="1197" y="405"/>
                </a:lnTo>
                <a:lnTo>
                  <a:pt x="1193" y="408"/>
                </a:lnTo>
                <a:lnTo>
                  <a:pt x="1190" y="412"/>
                </a:lnTo>
                <a:lnTo>
                  <a:pt x="1186" y="415"/>
                </a:lnTo>
                <a:lnTo>
                  <a:pt x="1183" y="417"/>
                </a:lnTo>
                <a:lnTo>
                  <a:pt x="1183" y="412"/>
                </a:lnTo>
                <a:lnTo>
                  <a:pt x="1185" y="406"/>
                </a:lnTo>
                <a:lnTo>
                  <a:pt x="1185" y="403"/>
                </a:lnTo>
                <a:lnTo>
                  <a:pt x="1186" y="399"/>
                </a:lnTo>
                <a:lnTo>
                  <a:pt x="1186" y="396"/>
                </a:lnTo>
                <a:lnTo>
                  <a:pt x="1186" y="392"/>
                </a:lnTo>
                <a:lnTo>
                  <a:pt x="1186" y="387"/>
                </a:lnTo>
                <a:lnTo>
                  <a:pt x="1183" y="380"/>
                </a:lnTo>
                <a:lnTo>
                  <a:pt x="1186" y="380"/>
                </a:lnTo>
                <a:lnTo>
                  <a:pt x="1192" y="378"/>
                </a:lnTo>
                <a:lnTo>
                  <a:pt x="1197" y="374"/>
                </a:lnTo>
                <a:lnTo>
                  <a:pt x="1202" y="371"/>
                </a:lnTo>
                <a:lnTo>
                  <a:pt x="1208" y="369"/>
                </a:lnTo>
                <a:lnTo>
                  <a:pt x="1213" y="366"/>
                </a:lnTo>
                <a:lnTo>
                  <a:pt x="1220" y="364"/>
                </a:lnTo>
                <a:lnTo>
                  <a:pt x="1227" y="362"/>
                </a:lnTo>
                <a:close/>
                <a:moveTo>
                  <a:pt x="2567" y="986"/>
                </a:moveTo>
                <a:lnTo>
                  <a:pt x="2576" y="989"/>
                </a:lnTo>
                <a:lnTo>
                  <a:pt x="2582" y="993"/>
                </a:lnTo>
                <a:lnTo>
                  <a:pt x="2587" y="997"/>
                </a:lnTo>
                <a:lnTo>
                  <a:pt x="2592" y="1000"/>
                </a:lnTo>
                <a:lnTo>
                  <a:pt x="2596" y="1005"/>
                </a:lnTo>
                <a:lnTo>
                  <a:pt x="2599" y="1011"/>
                </a:lnTo>
                <a:lnTo>
                  <a:pt x="2605" y="1016"/>
                </a:lnTo>
                <a:lnTo>
                  <a:pt x="2610" y="1023"/>
                </a:lnTo>
                <a:lnTo>
                  <a:pt x="2620" y="1023"/>
                </a:lnTo>
                <a:lnTo>
                  <a:pt x="2629" y="1027"/>
                </a:lnTo>
                <a:lnTo>
                  <a:pt x="2636" y="1030"/>
                </a:lnTo>
                <a:lnTo>
                  <a:pt x="2643" y="1035"/>
                </a:lnTo>
                <a:lnTo>
                  <a:pt x="2658" y="1048"/>
                </a:lnTo>
                <a:lnTo>
                  <a:pt x="2668" y="1064"/>
                </a:lnTo>
                <a:lnTo>
                  <a:pt x="2679" y="1081"/>
                </a:lnTo>
                <a:lnTo>
                  <a:pt x="2688" y="1097"/>
                </a:lnTo>
                <a:lnTo>
                  <a:pt x="2696" y="1113"/>
                </a:lnTo>
                <a:lnTo>
                  <a:pt x="2705" y="1126"/>
                </a:lnTo>
                <a:lnTo>
                  <a:pt x="2702" y="1126"/>
                </a:lnTo>
                <a:lnTo>
                  <a:pt x="2698" y="1127"/>
                </a:lnTo>
                <a:lnTo>
                  <a:pt x="2693" y="1127"/>
                </a:lnTo>
                <a:lnTo>
                  <a:pt x="2689" y="1129"/>
                </a:lnTo>
                <a:lnTo>
                  <a:pt x="2684" y="1131"/>
                </a:lnTo>
                <a:lnTo>
                  <a:pt x="2679" y="1133"/>
                </a:lnTo>
                <a:lnTo>
                  <a:pt x="2675" y="1134"/>
                </a:lnTo>
                <a:lnTo>
                  <a:pt x="2670" y="1134"/>
                </a:lnTo>
                <a:lnTo>
                  <a:pt x="2658" y="1120"/>
                </a:lnTo>
                <a:lnTo>
                  <a:pt x="2643" y="1103"/>
                </a:lnTo>
                <a:lnTo>
                  <a:pt x="2629" y="1083"/>
                </a:lnTo>
                <a:lnTo>
                  <a:pt x="2615" y="1064"/>
                </a:lnTo>
                <a:lnTo>
                  <a:pt x="2603" y="1044"/>
                </a:lnTo>
                <a:lnTo>
                  <a:pt x="2589" y="1023"/>
                </a:lnTo>
                <a:lnTo>
                  <a:pt x="2578" y="1004"/>
                </a:lnTo>
                <a:lnTo>
                  <a:pt x="2567" y="986"/>
                </a:lnTo>
                <a:close/>
                <a:moveTo>
                  <a:pt x="2698" y="1143"/>
                </a:moveTo>
                <a:lnTo>
                  <a:pt x="2714" y="1140"/>
                </a:lnTo>
                <a:lnTo>
                  <a:pt x="2730" y="1138"/>
                </a:lnTo>
                <a:lnTo>
                  <a:pt x="2744" y="1138"/>
                </a:lnTo>
                <a:lnTo>
                  <a:pt x="2758" y="1141"/>
                </a:lnTo>
                <a:lnTo>
                  <a:pt x="2774" y="1145"/>
                </a:lnTo>
                <a:lnTo>
                  <a:pt x="2788" y="1148"/>
                </a:lnTo>
                <a:lnTo>
                  <a:pt x="2804" y="1152"/>
                </a:lnTo>
                <a:lnTo>
                  <a:pt x="2820" y="1152"/>
                </a:lnTo>
                <a:lnTo>
                  <a:pt x="2808" y="1156"/>
                </a:lnTo>
                <a:lnTo>
                  <a:pt x="2794" y="1156"/>
                </a:lnTo>
                <a:lnTo>
                  <a:pt x="2778" y="1156"/>
                </a:lnTo>
                <a:lnTo>
                  <a:pt x="2762" y="1156"/>
                </a:lnTo>
                <a:lnTo>
                  <a:pt x="2744" y="1152"/>
                </a:lnTo>
                <a:lnTo>
                  <a:pt x="2728" y="1150"/>
                </a:lnTo>
                <a:lnTo>
                  <a:pt x="2712" y="1147"/>
                </a:lnTo>
                <a:lnTo>
                  <a:pt x="2698" y="1143"/>
                </a:lnTo>
                <a:close/>
                <a:moveTo>
                  <a:pt x="2855" y="1097"/>
                </a:moveTo>
                <a:lnTo>
                  <a:pt x="2850" y="1097"/>
                </a:lnTo>
                <a:lnTo>
                  <a:pt x="2847" y="1099"/>
                </a:lnTo>
                <a:lnTo>
                  <a:pt x="2841" y="1101"/>
                </a:lnTo>
                <a:lnTo>
                  <a:pt x="2838" y="1103"/>
                </a:lnTo>
                <a:lnTo>
                  <a:pt x="2832" y="1103"/>
                </a:lnTo>
                <a:lnTo>
                  <a:pt x="2827" y="1104"/>
                </a:lnTo>
                <a:lnTo>
                  <a:pt x="2824" y="1106"/>
                </a:lnTo>
                <a:lnTo>
                  <a:pt x="2820" y="1106"/>
                </a:lnTo>
                <a:lnTo>
                  <a:pt x="2813" y="1103"/>
                </a:lnTo>
                <a:lnTo>
                  <a:pt x="2806" y="1099"/>
                </a:lnTo>
                <a:lnTo>
                  <a:pt x="2797" y="1097"/>
                </a:lnTo>
                <a:lnTo>
                  <a:pt x="2790" y="1095"/>
                </a:lnTo>
                <a:lnTo>
                  <a:pt x="2781" y="1094"/>
                </a:lnTo>
                <a:lnTo>
                  <a:pt x="2774" y="1094"/>
                </a:lnTo>
                <a:lnTo>
                  <a:pt x="2765" y="1095"/>
                </a:lnTo>
                <a:lnTo>
                  <a:pt x="2758" y="1097"/>
                </a:lnTo>
                <a:lnTo>
                  <a:pt x="2756" y="1092"/>
                </a:lnTo>
                <a:lnTo>
                  <a:pt x="2755" y="1087"/>
                </a:lnTo>
                <a:lnTo>
                  <a:pt x="2753" y="1083"/>
                </a:lnTo>
                <a:lnTo>
                  <a:pt x="2753" y="1080"/>
                </a:lnTo>
                <a:lnTo>
                  <a:pt x="2753" y="1076"/>
                </a:lnTo>
                <a:lnTo>
                  <a:pt x="2755" y="1073"/>
                </a:lnTo>
                <a:lnTo>
                  <a:pt x="2756" y="1067"/>
                </a:lnTo>
                <a:lnTo>
                  <a:pt x="2758" y="1060"/>
                </a:lnTo>
                <a:lnTo>
                  <a:pt x="2741" y="1042"/>
                </a:lnTo>
                <a:lnTo>
                  <a:pt x="2749" y="1039"/>
                </a:lnTo>
                <a:lnTo>
                  <a:pt x="2758" y="1034"/>
                </a:lnTo>
                <a:lnTo>
                  <a:pt x="2767" y="1030"/>
                </a:lnTo>
                <a:lnTo>
                  <a:pt x="2776" y="1025"/>
                </a:lnTo>
                <a:lnTo>
                  <a:pt x="2786" y="1021"/>
                </a:lnTo>
                <a:lnTo>
                  <a:pt x="2795" y="1018"/>
                </a:lnTo>
                <a:lnTo>
                  <a:pt x="2804" y="1014"/>
                </a:lnTo>
                <a:lnTo>
                  <a:pt x="2811" y="1014"/>
                </a:lnTo>
                <a:lnTo>
                  <a:pt x="2811" y="1011"/>
                </a:lnTo>
                <a:lnTo>
                  <a:pt x="2811" y="1007"/>
                </a:lnTo>
                <a:lnTo>
                  <a:pt x="2813" y="1004"/>
                </a:lnTo>
                <a:lnTo>
                  <a:pt x="2813" y="1002"/>
                </a:lnTo>
                <a:lnTo>
                  <a:pt x="2815" y="998"/>
                </a:lnTo>
                <a:lnTo>
                  <a:pt x="2818" y="997"/>
                </a:lnTo>
                <a:lnTo>
                  <a:pt x="2824" y="997"/>
                </a:lnTo>
                <a:lnTo>
                  <a:pt x="2829" y="995"/>
                </a:lnTo>
                <a:lnTo>
                  <a:pt x="2832" y="988"/>
                </a:lnTo>
                <a:lnTo>
                  <a:pt x="2839" y="979"/>
                </a:lnTo>
                <a:lnTo>
                  <a:pt x="2847" y="968"/>
                </a:lnTo>
                <a:lnTo>
                  <a:pt x="2854" y="958"/>
                </a:lnTo>
                <a:lnTo>
                  <a:pt x="2861" y="947"/>
                </a:lnTo>
                <a:lnTo>
                  <a:pt x="2866" y="938"/>
                </a:lnTo>
                <a:lnTo>
                  <a:pt x="2869" y="929"/>
                </a:lnTo>
                <a:lnTo>
                  <a:pt x="2871" y="921"/>
                </a:lnTo>
                <a:lnTo>
                  <a:pt x="2871" y="926"/>
                </a:lnTo>
                <a:lnTo>
                  <a:pt x="2869" y="933"/>
                </a:lnTo>
                <a:lnTo>
                  <a:pt x="2866" y="940"/>
                </a:lnTo>
                <a:lnTo>
                  <a:pt x="2862" y="949"/>
                </a:lnTo>
                <a:lnTo>
                  <a:pt x="2861" y="958"/>
                </a:lnTo>
                <a:lnTo>
                  <a:pt x="2857" y="965"/>
                </a:lnTo>
                <a:lnTo>
                  <a:pt x="2855" y="972"/>
                </a:lnTo>
                <a:lnTo>
                  <a:pt x="2855" y="977"/>
                </a:lnTo>
                <a:lnTo>
                  <a:pt x="2871" y="977"/>
                </a:lnTo>
                <a:lnTo>
                  <a:pt x="2873" y="981"/>
                </a:lnTo>
                <a:lnTo>
                  <a:pt x="2873" y="986"/>
                </a:lnTo>
                <a:lnTo>
                  <a:pt x="2869" y="993"/>
                </a:lnTo>
                <a:lnTo>
                  <a:pt x="2866" y="998"/>
                </a:lnTo>
                <a:lnTo>
                  <a:pt x="2862" y="1005"/>
                </a:lnTo>
                <a:lnTo>
                  <a:pt x="2859" y="1009"/>
                </a:lnTo>
                <a:lnTo>
                  <a:pt x="2855" y="1012"/>
                </a:lnTo>
                <a:lnTo>
                  <a:pt x="2855" y="1014"/>
                </a:lnTo>
                <a:lnTo>
                  <a:pt x="2880" y="1042"/>
                </a:lnTo>
                <a:lnTo>
                  <a:pt x="2855" y="1071"/>
                </a:lnTo>
                <a:lnTo>
                  <a:pt x="2855" y="1076"/>
                </a:lnTo>
                <a:lnTo>
                  <a:pt x="2855" y="1081"/>
                </a:lnTo>
                <a:lnTo>
                  <a:pt x="2857" y="1085"/>
                </a:lnTo>
                <a:lnTo>
                  <a:pt x="2857" y="1087"/>
                </a:lnTo>
                <a:lnTo>
                  <a:pt x="2859" y="1090"/>
                </a:lnTo>
                <a:lnTo>
                  <a:pt x="2857" y="1092"/>
                </a:lnTo>
                <a:lnTo>
                  <a:pt x="2857" y="1094"/>
                </a:lnTo>
                <a:lnTo>
                  <a:pt x="2855" y="1097"/>
                </a:lnTo>
                <a:close/>
                <a:moveTo>
                  <a:pt x="2864" y="781"/>
                </a:moveTo>
                <a:lnTo>
                  <a:pt x="2864" y="784"/>
                </a:lnTo>
                <a:lnTo>
                  <a:pt x="2864" y="790"/>
                </a:lnTo>
                <a:lnTo>
                  <a:pt x="2866" y="795"/>
                </a:lnTo>
                <a:lnTo>
                  <a:pt x="2868" y="800"/>
                </a:lnTo>
                <a:lnTo>
                  <a:pt x="2869" y="806"/>
                </a:lnTo>
                <a:lnTo>
                  <a:pt x="2871" y="809"/>
                </a:lnTo>
                <a:lnTo>
                  <a:pt x="2871" y="814"/>
                </a:lnTo>
                <a:lnTo>
                  <a:pt x="2873" y="818"/>
                </a:lnTo>
                <a:lnTo>
                  <a:pt x="2855" y="837"/>
                </a:lnTo>
                <a:lnTo>
                  <a:pt x="2855" y="855"/>
                </a:lnTo>
                <a:lnTo>
                  <a:pt x="2855" y="859"/>
                </a:lnTo>
                <a:lnTo>
                  <a:pt x="2859" y="864"/>
                </a:lnTo>
                <a:lnTo>
                  <a:pt x="2862" y="868"/>
                </a:lnTo>
                <a:lnTo>
                  <a:pt x="2868" y="873"/>
                </a:lnTo>
                <a:lnTo>
                  <a:pt x="2880" y="882"/>
                </a:lnTo>
                <a:lnTo>
                  <a:pt x="2894" y="890"/>
                </a:lnTo>
                <a:lnTo>
                  <a:pt x="2910" y="899"/>
                </a:lnTo>
                <a:lnTo>
                  <a:pt x="2924" y="905"/>
                </a:lnTo>
                <a:lnTo>
                  <a:pt x="2935" y="910"/>
                </a:lnTo>
                <a:lnTo>
                  <a:pt x="2942" y="912"/>
                </a:lnTo>
                <a:lnTo>
                  <a:pt x="2938" y="905"/>
                </a:lnTo>
                <a:lnTo>
                  <a:pt x="2931" y="890"/>
                </a:lnTo>
                <a:lnTo>
                  <a:pt x="2921" y="873"/>
                </a:lnTo>
                <a:lnTo>
                  <a:pt x="2908" y="853"/>
                </a:lnTo>
                <a:lnTo>
                  <a:pt x="2896" y="832"/>
                </a:lnTo>
                <a:lnTo>
                  <a:pt x="2882" y="813"/>
                </a:lnTo>
                <a:lnTo>
                  <a:pt x="2871" y="795"/>
                </a:lnTo>
                <a:lnTo>
                  <a:pt x="2864" y="781"/>
                </a:lnTo>
                <a:close/>
                <a:moveTo>
                  <a:pt x="2915" y="1060"/>
                </a:moveTo>
                <a:lnTo>
                  <a:pt x="2912" y="1062"/>
                </a:lnTo>
                <a:lnTo>
                  <a:pt x="2908" y="1065"/>
                </a:lnTo>
                <a:lnTo>
                  <a:pt x="2903" y="1069"/>
                </a:lnTo>
                <a:lnTo>
                  <a:pt x="2898" y="1074"/>
                </a:lnTo>
                <a:lnTo>
                  <a:pt x="2894" y="1080"/>
                </a:lnTo>
                <a:lnTo>
                  <a:pt x="2889" y="1083"/>
                </a:lnTo>
                <a:lnTo>
                  <a:pt x="2885" y="1087"/>
                </a:lnTo>
                <a:lnTo>
                  <a:pt x="2882" y="1088"/>
                </a:lnTo>
                <a:lnTo>
                  <a:pt x="2882" y="1095"/>
                </a:lnTo>
                <a:lnTo>
                  <a:pt x="2882" y="1104"/>
                </a:lnTo>
                <a:lnTo>
                  <a:pt x="2884" y="1115"/>
                </a:lnTo>
                <a:lnTo>
                  <a:pt x="2885" y="1124"/>
                </a:lnTo>
                <a:lnTo>
                  <a:pt x="2887" y="1134"/>
                </a:lnTo>
                <a:lnTo>
                  <a:pt x="2889" y="1141"/>
                </a:lnTo>
                <a:lnTo>
                  <a:pt x="2889" y="1148"/>
                </a:lnTo>
                <a:lnTo>
                  <a:pt x="2891" y="1154"/>
                </a:lnTo>
                <a:lnTo>
                  <a:pt x="2891" y="1150"/>
                </a:lnTo>
                <a:lnTo>
                  <a:pt x="2892" y="1145"/>
                </a:lnTo>
                <a:lnTo>
                  <a:pt x="2896" y="1140"/>
                </a:lnTo>
                <a:lnTo>
                  <a:pt x="2900" y="1136"/>
                </a:lnTo>
                <a:lnTo>
                  <a:pt x="2901" y="1131"/>
                </a:lnTo>
                <a:lnTo>
                  <a:pt x="2905" y="1127"/>
                </a:lnTo>
                <a:lnTo>
                  <a:pt x="2907" y="1126"/>
                </a:lnTo>
                <a:lnTo>
                  <a:pt x="2908" y="1126"/>
                </a:lnTo>
                <a:lnTo>
                  <a:pt x="2910" y="1126"/>
                </a:lnTo>
                <a:lnTo>
                  <a:pt x="2914" y="1126"/>
                </a:lnTo>
                <a:lnTo>
                  <a:pt x="2917" y="1124"/>
                </a:lnTo>
                <a:lnTo>
                  <a:pt x="2921" y="1124"/>
                </a:lnTo>
                <a:lnTo>
                  <a:pt x="2922" y="1122"/>
                </a:lnTo>
                <a:lnTo>
                  <a:pt x="2926" y="1120"/>
                </a:lnTo>
                <a:lnTo>
                  <a:pt x="2930" y="1118"/>
                </a:lnTo>
                <a:lnTo>
                  <a:pt x="2933" y="1115"/>
                </a:lnTo>
                <a:lnTo>
                  <a:pt x="2915" y="1097"/>
                </a:lnTo>
                <a:lnTo>
                  <a:pt x="2915" y="1090"/>
                </a:lnTo>
                <a:lnTo>
                  <a:pt x="2917" y="1083"/>
                </a:lnTo>
                <a:lnTo>
                  <a:pt x="2921" y="1078"/>
                </a:lnTo>
                <a:lnTo>
                  <a:pt x="2922" y="1073"/>
                </a:lnTo>
                <a:lnTo>
                  <a:pt x="2922" y="1067"/>
                </a:lnTo>
                <a:lnTo>
                  <a:pt x="2922" y="1064"/>
                </a:lnTo>
                <a:lnTo>
                  <a:pt x="2921" y="1062"/>
                </a:lnTo>
                <a:lnTo>
                  <a:pt x="2915" y="1060"/>
                </a:lnTo>
                <a:close/>
                <a:moveTo>
                  <a:pt x="3081" y="1097"/>
                </a:moveTo>
                <a:lnTo>
                  <a:pt x="3071" y="1101"/>
                </a:lnTo>
                <a:lnTo>
                  <a:pt x="3066" y="1101"/>
                </a:lnTo>
                <a:lnTo>
                  <a:pt x="3062" y="1101"/>
                </a:lnTo>
                <a:lnTo>
                  <a:pt x="3062" y="1099"/>
                </a:lnTo>
                <a:lnTo>
                  <a:pt x="3064" y="1097"/>
                </a:lnTo>
                <a:lnTo>
                  <a:pt x="3066" y="1095"/>
                </a:lnTo>
                <a:lnTo>
                  <a:pt x="3069" y="1092"/>
                </a:lnTo>
                <a:lnTo>
                  <a:pt x="3073" y="1088"/>
                </a:lnTo>
                <a:lnTo>
                  <a:pt x="3069" y="1085"/>
                </a:lnTo>
                <a:lnTo>
                  <a:pt x="3067" y="1081"/>
                </a:lnTo>
                <a:lnTo>
                  <a:pt x="3064" y="1078"/>
                </a:lnTo>
                <a:lnTo>
                  <a:pt x="3058" y="1076"/>
                </a:lnTo>
                <a:lnTo>
                  <a:pt x="3055" y="1074"/>
                </a:lnTo>
                <a:lnTo>
                  <a:pt x="3050" y="1073"/>
                </a:lnTo>
                <a:lnTo>
                  <a:pt x="3044" y="1071"/>
                </a:lnTo>
                <a:lnTo>
                  <a:pt x="3039" y="1071"/>
                </a:lnTo>
                <a:lnTo>
                  <a:pt x="3057" y="1051"/>
                </a:lnTo>
                <a:lnTo>
                  <a:pt x="3060" y="1051"/>
                </a:lnTo>
                <a:lnTo>
                  <a:pt x="3062" y="1053"/>
                </a:lnTo>
                <a:lnTo>
                  <a:pt x="3066" y="1055"/>
                </a:lnTo>
                <a:lnTo>
                  <a:pt x="3069" y="1057"/>
                </a:lnTo>
                <a:lnTo>
                  <a:pt x="3073" y="1058"/>
                </a:lnTo>
                <a:lnTo>
                  <a:pt x="3076" y="1058"/>
                </a:lnTo>
                <a:lnTo>
                  <a:pt x="3078" y="1060"/>
                </a:lnTo>
                <a:lnTo>
                  <a:pt x="3081" y="1060"/>
                </a:lnTo>
                <a:lnTo>
                  <a:pt x="3081" y="1064"/>
                </a:lnTo>
                <a:lnTo>
                  <a:pt x="3083" y="1067"/>
                </a:lnTo>
                <a:lnTo>
                  <a:pt x="3085" y="1071"/>
                </a:lnTo>
                <a:lnTo>
                  <a:pt x="3085" y="1074"/>
                </a:lnTo>
                <a:lnTo>
                  <a:pt x="3087" y="1078"/>
                </a:lnTo>
                <a:lnTo>
                  <a:pt x="3088" y="1081"/>
                </a:lnTo>
                <a:lnTo>
                  <a:pt x="3090" y="1085"/>
                </a:lnTo>
                <a:lnTo>
                  <a:pt x="3090" y="1088"/>
                </a:lnTo>
                <a:lnTo>
                  <a:pt x="3096" y="1088"/>
                </a:lnTo>
                <a:lnTo>
                  <a:pt x="3101" y="1087"/>
                </a:lnTo>
                <a:lnTo>
                  <a:pt x="3106" y="1085"/>
                </a:lnTo>
                <a:lnTo>
                  <a:pt x="3111" y="1083"/>
                </a:lnTo>
                <a:lnTo>
                  <a:pt x="3115" y="1080"/>
                </a:lnTo>
                <a:lnTo>
                  <a:pt x="3119" y="1076"/>
                </a:lnTo>
                <a:lnTo>
                  <a:pt x="3122" y="1074"/>
                </a:lnTo>
                <a:lnTo>
                  <a:pt x="3126" y="1071"/>
                </a:lnTo>
                <a:lnTo>
                  <a:pt x="3136" y="1071"/>
                </a:lnTo>
                <a:lnTo>
                  <a:pt x="3150" y="1074"/>
                </a:lnTo>
                <a:lnTo>
                  <a:pt x="3166" y="1078"/>
                </a:lnTo>
                <a:lnTo>
                  <a:pt x="3182" y="1083"/>
                </a:lnTo>
                <a:lnTo>
                  <a:pt x="3198" y="1092"/>
                </a:lnTo>
                <a:lnTo>
                  <a:pt x="3209" y="1101"/>
                </a:lnTo>
                <a:lnTo>
                  <a:pt x="3214" y="1106"/>
                </a:lnTo>
                <a:lnTo>
                  <a:pt x="3217" y="1111"/>
                </a:lnTo>
                <a:lnTo>
                  <a:pt x="3219" y="1118"/>
                </a:lnTo>
                <a:lnTo>
                  <a:pt x="3221" y="1126"/>
                </a:lnTo>
                <a:lnTo>
                  <a:pt x="3233" y="1129"/>
                </a:lnTo>
                <a:lnTo>
                  <a:pt x="3246" y="1134"/>
                </a:lnTo>
                <a:lnTo>
                  <a:pt x="3258" y="1143"/>
                </a:lnTo>
                <a:lnTo>
                  <a:pt x="3269" y="1152"/>
                </a:lnTo>
                <a:lnTo>
                  <a:pt x="3277" y="1164"/>
                </a:lnTo>
                <a:lnTo>
                  <a:pt x="3285" y="1177"/>
                </a:lnTo>
                <a:lnTo>
                  <a:pt x="3288" y="1191"/>
                </a:lnTo>
                <a:lnTo>
                  <a:pt x="3290" y="1209"/>
                </a:lnTo>
                <a:lnTo>
                  <a:pt x="3281" y="1203"/>
                </a:lnTo>
                <a:lnTo>
                  <a:pt x="3270" y="1198"/>
                </a:lnTo>
                <a:lnTo>
                  <a:pt x="3262" y="1191"/>
                </a:lnTo>
                <a:lnTo>
                  <a:pt x="3253" y="1184"/>
                </a:lnTo>
                <a:lnTo>
                  <a:pt x="3244" y="1177"/>
                </a:lnTo>
                <a:lnTo>
                  <a:pt x="3235" y="1168"/>
                </a:lnTo>
                <a:lnTo>
                  <a:pt x="3228" y="1159"/>
                </a:lnTo>
                <a:lnTo>
                  <a:pt x="3221" y="1152"/>
                </a:lnTo>
                <a:lnTo>
                  <a:pt x="3217" y="1154"/>
                </a:lnTo>
                <a:lnTo>
                  <a:pt x="3212" y="1156"/>
                </a:lnTo>
                <a:lnTo>
                  <a:pt x="3209" y="1159"/>
                </a:lnTo>
                <a:lnTo>
                  <a:pt x="3205" y="1163"/>
                </a:lnTo>
                <a:lnTo>
                  <a:pt x="3202" y="1166"/>
                </a:lnTo>
                <a:lnTo>
                  <a:pt x="3198" y="1168"/>
                </a:lnTo>
                <a:lnTo>
                  <a:pt x="3196" y="1170"/>
                </a:lnTo>
                <a:lnTo>
                  <a:pt x="3194" y="1171"/>
                </a:lnTo>
                <a:lnTo>
                  <a:pt x="3189" y="1171"/>
                </a:lnTo>
                <a:lnTo>
                  <a:pt x="3184" y="1170"/>
                </a:lnTo>
                <a:lnTo>
                  <a:pt x="3179" y="1168"/>
                </a:lnTo>
                <a:lnTo>
                  <a:pt x="3173" y="1166"/>
                </a:lnTo>
                <a:lnTo>
                  <a:pt x="3168" y="1164"/>
                </a:lnTo>
                <a:lnTo>
                  <a:pt x="3163" y="1163"/>
                </a:lnTo>
                <a:lnTo>
                  <a:pt x="3157" y="1163"/>
                </a:lnTo>
                <a:lnTo>
                  <a:pt x="3150" y="1163"/>
                </a:lnTo>
                <a:lnTo>
                  <a:pt x="3150" y="1159"/>
                </a:lnTo>
                <a:lnTo>
                  <a:pt x="3149" y="1156"/>
                </a:lnTo>
                <a:lnTo>
                  <a:pt x="3147" y="1152"/>
                </a:lnTo>
                <a:lnTo>
                  <a:pt x="3145" y="1148"/>
                </a:lnTo>
                <a:lnTo>
                  <a:pt x="3143" y="1147"/>
                </a:lnTo>
                <a:lnTo>
                  <a:pt x="3140" y="1145"/>
                </a:lnTo>
                <a:lnTo>
                  <a:pt x="3136" y="1145"/>
                </a:lnTo>
                <a:lnTo>
                  <a:pt x="3134" y="1143"/>
                </a:lnTo>
                <a:lnTo>
                  <a:pt x="3134" y="1140"/>
                </a:lnTo>
                <a:lnTo>
                  <a:pt x="3134" y="1136"/>
                </a:lnTo>
                <a:lnTo>
                  <a:pt x="3133" y="1133"/>
                </a:lnTo>
                <a:lnTo>
                  <a:pt x="3133" y="1129"/>
                </a:lnTo>
                <a:lnTo>
                  <a:pt x="3133" y="1126"/>
                </a:lnTo>
                <a:lnTo>
                  <a:pt x="3131" y="1122"/>
                </a:lnTo>
                <a:lnTo>
                  <a:pt x="3127" y="1118"/>
                </a:lnTo>
                <a:lnTo>
                  <a:pt x="3126" y="1115"/>
                </a:lnTo>
                <a:lnTo>
                  <a:pt x="3090" y="1115"/>
                </a:lnTo>
                <a:lnTo>
                  <a:pt x="3090" y="1106"/>
                </a:lnTo>
                <a:lnTo>
                  <a:pt x="3088" y="1101"/>
                </a:lnTo>
                <a:lnTo>
                  <a:pt x="3087" y="1097"/>
                </a:lnTo>
                <a:lnTo>
                  <a:pt x="3085" y="1095"/>
                </a:lnTo>
                <a:lnTo>
                  <a:pt x="3083" y="1097"/>
                </a:lnTo>
                <a:lnTo>
                  <a:pt x="3081" y="1097"/>
                </a:lnTo>
                <a:close/>
                <a:moveTo>
                  <a:pt x="3186" y="1191"/>
                </a:moveTo>
                <a:lnTo>
                  <a:pt x="3182" y="1200"/>
                </a:lnTo>
                <a:lnTo>
                  <a:pt x="3179" y="1207"/>
                </a:lnTo>
                <a:lnTo>
                  <a:pt x="3175" y="1212"/>
                </a:lnTo>
                <a:lnTo>
                  <a:pt x="3170" y="1217"/>
                </a:lnTo>
                <a:lnTo>
                  <a:pt x="3168" y="1221"/>
                </a:lnTo>
                <a:lnTo>
                  <a:pt x="3166" y="1224"/>
                </a:lnTo>
                <a:lnTo>
                  <a:pt x="3166" y="1230"/>
                </a:lnTo>
                <a:lnTo>
                  <a:pt x="3168" y="1237"/>
                </a:lnTo>
                <a:lnTo>
                  <a:pt x="3164" y="1240"/>
                </a:lnTo>
                <a:lnTo>
                  <a:pt x="3161" y="1244"/>
                </a:lnTo>
                <a:lnTo>
                  <a:pt x="3156" y="1249"/>
                </a:lnTo>
                <a:lnTo>
                  <a:pt x="3152" y="1256"/>
                </a:lnTo>
                <a:lnTo>
                  <a:pt x="3149" y="1262"/>
                </a:lnTo>
                <a:lnTo>
                  <a:pt x="3145" y="1269"/>
                </a:lnTo>
                <a:lnTo>
                  <a:pt x="3143" y="1276"/>
                </a:lnTo>
                <a:lnTo>
                  <a:pt x="3141" y="1283"/>
                </a:lnTo>
                <a:lnTo>
                  <a:pt x="3108" y="1283"/>
                </a:lnTo>
                <a:lnTo>
                  <a:pt x="3103" y="1279"/>
                </a:lnTo>
                <a:lnTo>
                  <a:pt x="3097" y="1274"/>
                </a:lnTo>
                <a:lnTo>
                  <a:pt x="3092" y="1269"/>
                </a:lnTo>
                <a:lnTo>
                  <a:pt x="3085" y="1263"/>
                </a:lnTo>
                <a:lnTo>
                  <a:pt x="3080" y="1258"/>
                </a:lnTo>
                <a:lnTo>
                  <a:pt x="3073" y="1255"/>
                </a:lnTo>
                <a:lnTo>
                  <a:pt x="3067" y="1249"/>
                </a:lnTo>
                <a:lnTo>
                  <a:pt x="3064" y="1246"/>
                </a:lnTo>
                <a:lnTo>
                  <a:pt x="3081" y="1246"/>
                </a:lnTo>
                <a:lnTo>
                  <a:pt x="3080" y="1239"/>
                </a:lnTo>
                <a:lnTo>
                  <a:pt x="3080" y="1233"/>
                </a:lnTo>
                <a:lnTo>
                  <a:pt x="3081" y="1228"/>
                </a:lnTo>
                <a:lnTo>
                  <a:pt x="3083" y="1223"/>
                </a:lnTo>
                <a:lnTo>
                  <a:pt x="3087" y="1219"/>
                </a:lnTo>
                <a:lnTo>
                  <a:pt x="3090" y="1216"/>
                </a:lnTo>
                <a:lnTo>
                  <a:pt x="3096" y="1212"/>
                </a:lnTo>
                <a:lnTo>
                  <a:pt x="3099" y="1209"/>
                </a:lnTo>
                <a:lnTo>
                  <a:pt x="3094" y="1207"/>
                </a:lnTo>
                <a:lnTo>
                  <a:pt x="3090" y="1205"/>
                </a:lnTo>
                <a:lnTo>
                  <a:pt x="3083" y="1202"/>
                </a:lnTo>
                <a:lnTo>
                  <a:pt x="3076" y="1198"/>
                </a:lnTo>
                <a:lnTo>
                  <a:pt x="3071" y="1194"/>
                </a:lnTo>
                <a:lnTo>
                  <a:pt x="3064" y="1189"/>
                </a:lnTo>
                <a:lnTo>
                  <a:pt x="3058" y="1184"/>
                </a:lnTo>
                <a:lnTo>
                  <a:pt x="3055" y="1180"/>
                </a:lnTo>
                <a:lnTo>
                  <a:pt x="3050" y="1186"/>
                </a:lnTo>
                <a:lnTo>
                  <a:pt x="3043" y="1194"/>
                </a:lnTo>
                <a:lnTo>
                  <a:pt x="3037" y="1205"/>
                </a:lnTo>
                <a:lnTo>
                  <a:pt x="3032" y="1216"/>
                </a:lnTo>
                <a:lnTo>
                  <a:pt x="3027" y="1228"/>
                </a:lnTo>
                <a:lnTo>
                  <a:pt x="3020" y="1237"/>
                </a:lnTo>
                <a:lnTo>
                  <a:pt x="3016" y="1240"/>
                </a:lnTo>
                <a:lnTo>
                  <a:pt x="3013" y="1242"/>
                </a:lnTo>
                <a:lnTo>
                  <a:pt x="3007" y="1244"/>
                </a:lnTo>
                <a:lnTo>
                  <a:pt x="3004" y="1246"/>
                </a:lnTo>
                <a:lnTo>
                  <a:pt x="2986" y="1246"/>
                </a:lnTo>
                <a:lnTo>
                  <a:pt x="2968" y="1228"/>
                </a:lnTo>
                <a:lnTo>
                  <a:pt x="2951" y="1228"/>
                </a:lnTo>
                <a:lnTo>
                  <a:pt x="2947" y="1230"/>
                </a:lnTo>
                <a:lnTo>
                  <a:pt x="2942" y="1235"/>
                </a:lnTo>
                <a:lnTo>
                  <a:pt x="2935" y="1242"/>
                </a:lnTo>
                <a:lnTo>
                  <a:pt x="2930" y="1251"/>
                </a:lnTo>
                <a:lnTo>
                  <a:pt x="2922" y="1258"/>
                </a:lnTo>
                <a:lnTo>
                  <a:pt x="2917" y="1267"/>
                </a:lnTo>
                <a:lnTo>
                  <a:pt x="2912" y="1272"/>
                </a:lnTo>
                <a:lnTo>
                  <a:pt x="2908" y="1274"/>
                </a:lnTo>
                <a:lnTo>
                  <a:pt x="2900" y="1263"/>
                </a:lnTo>
                <a:lnTo>
                  <a:pt x="2894" y="1265"/>
                </a:lnTo>
                <a:lnTo>
                  <a:pt x="2889" y="1270"/>
                </a:lnTo>
                <a:lnTo>
                  <a:pt x="2884" y="1276"/>
                </a:lnTo>
                <a:lnTo>
                  <a:pt x="2878" y="1283"/>
                </a:lnTo>
                <a:lnTo>
                  <a:pt x="2873" y="1290"/>
                </a:lnTo>
                <a:lnTo>
                  <a:pt x="2868" y="1295"/>
                </a:lnTo>
                <a:lnTo>
                  <a:pt x="2864" y="1299"/>
                </a:lnTo>
                <a:lnTo>
                  <a:pt x="2864" y="1300"/>
                </a:lnTo>
                <a:lnTo>
                  <a:pt x="2861" y="1300"/>
                </a:lnTo>
                <a:lnTo>
                  <a:pt x="2857" y="1300"/>
                </a:lnTo>
                <a:lnTo>
                  <a:pt x="2854" y="1299"/>
                </a:lnTo>
                <a:lnTo>
                  <a:pt x="2850" y="1297"/>
                </a:lnTo>
                <a:lnTo>
                  <a:pt x="2847" y="1295"/>
                </a:lnTo>
                <a:lnTo>
                  <a:pt x="2845" y="1293"/>
                </a:lnTo>
                <a:lnTo>
                  <a:pt x="2841" y="1293"/>
                </a:lnTo>
                <a:lnTo>
                  <a:pt x="2838" y="1292"/>
                </a:lnTo>
                <a:lnTo>
                  <a:pt x="2785" y="1339"/>
                </a:lnTo>
                <a:lnTo>
                  <a:pt x="2781" y="1338"/>
                </a:lnTo>
                <a:lnTo>
                  <a:pt x="2778" y="1338"/>
                </a:lnTo>
                <a:lnTo>
                  <a:pt x="2772" y="1336"/>
                </a:lnTo>
                <a:lnTo>
                  <a:pt x="2767" y="1334"/>
                </a:lnTo>
                <a:lnTo>
                  <a:pt x="2764" y="1332"/>
                </a:lnTo>
                <a:lnTo>
                  <a:pt x="2758" y="1331"/>
                </a:lnTo>
                <a:lnTo>
                  <a:pt x="2755" y="1331"/>
                </a:lnTo>
                <a:lnTo>
                  <a:pt x="2749" y="1329"/>
                </a:lnTo>
                <a:lnTo>
                  <a:pt x="2748" y="1332"/>
                </a:lnTo>
                <a:lnTo>
                  <a:pt x="2744" y="1334"/>
                </a:lnTo>
                <a:lnTo>
                  <a:pt x="2741" y="1336"/>
                </a:lnTo>
                <a:lnTo>
                  <a:pt x="2737" y="1338"/>
                </a:lnTo>
                <a:lnTo>
                  <a:pt x="2734" y="1338"/>
                </a:lnTo>
                <a:lnTo>
                  <a:pt x="2730" y="1339"/>
                </a:lnTo>
                <a:lnTo>
                  <a:pt x="2728" y="1339"/>
                </a:lnTo>
                <a:lnTo>
                  <a:pt x="2725" y="1339"/>
                </a:lnTo>
                <a:lnTo>
                  <a:pt x="2725" y="1346"/>
                </a:lnTo>
                <a:lnTo>
                  <a:pt x="2726" y="1353"/>
                </a:lnTo>
                <a:lnTo>
                  <a:pt x="2726" y="1359"/>
                </a:lnTo>
                <a:lnTo>
                  <a:pt x="2728" y="1366"/>
                </a:lnTo>
                <a:lnTo>
                  <a:pt x="2730" y="1371"/>
                </a:lnTo>
                <a:lnTo>
                  <a:pt x="2732" y="1376"/>
                </a:lnTo>
                <a:lnTo>
                  <a:pt x="2732" y="1382"/>
                </a:lnTo>
                <a:lnTo>
                  <a:pt x="2732" y="1385"/>
                </a:lnTo>
                <a:lnTo>
                  <a:pt x="2716" y="1405"/>
                </a:lnTo>
                <a:lnTo>
                  <a:pt x="2716" y="1410"/>
                </a:lnTo>
                <a:lnTo>
                  <a:pt x="2718" y="1417"/>
                </a:lnTo>
                <a:lnTo>
                  <a:pt x="2718" y="1424"/>
                </a:lnTo>
                <a:lnTo>
                  <a:pt x="2719" y="1431"/>
                </a:lnTo>
                <a:lnTo>
                  <a:pt x="2721" y="1437"/>
                </a:lnTo>
                <a:lnTo>
                  <a:pt x="2723" y="1442"/>
                </a:lnTo>
                <a:lnTo>
                  <a:pt x="2725" y="1447"/>
                </a:lnTo>
                <a:lnTo>
                  <a:pt x="2725" y="1451"/>
                </a:lnTo>
                <a:lnTo>
                  <a:pt x="2721" y="1458"/>
                </a:lnTo>
                <a:lnTo>
                  <a:pt x="2718" y="1467"/>
                </a:lnTo>
                <a:lnTo>
                  <a:pt x="2716" y="1474"/>
                </a:lnTo>
                <a:lnTo>
                  <a:pt x="2712" y="1482"/>
                </a:lnTo>
                <a:lnTo>
                  <a:pt x="2711" y="1491"/>
                </a:lnTo>
                <a:lnTo>
                  <a:pt x="2709" y="1500"/>
                </a:lnTo>
                <a:lnTo>
                  <a:pt x="2707" y="1509"/>
                </a:lnTo>
                <a:lnTo>
                  <a:pt x="2707" y="1516"/>
                </a:lnTo>
                <a:lnTo>
                  <a:pt x="2728" y="1514"/>
                </a:lnTo>
                <a:lnTo>
                  <a:pt x="2755" y="1513"/>
                </a:lnTo>
                <a:lnTo>
                  <a:pt x="2781" y="1507"/>
                </a:lnTo>
                <a:lnTo>
                  <a:pt x="2809" y="1502"/>
                </a:lnTo>
                <a:lnTo>
                  <a:pt x="2836" y="1493"/>
                </a:lnTo>
                <a:lnTo>
                  <a:pt x="2861" y="1484"/>
                </a:lnTo>
                <a:lnTo>
                  <a:pt x="2873" y="1479"/>
                </a:lnTo>
                <a:lnTo>
                  <a:pt x="2882" y="1472"/>
                </a:lnTo>
                <a:lnTo>
                  <a:pt x="2891" y="1467"/>
                </a:lnTo>
                <a:lnTo>
                  <a:pt x="2900" y="1460"/>
                </a:lnTo>
                <a:lnTo>
                  <a:pt x="2933" y="1460"/>
                </a:lnTo>
                <a:lnTo>
                  <a:pt x="2951" y="1477"/>
                </a:lnTo>
                <a:lnTo>
                  <a:pt x="2947" y="1481"/>
                </a:lnTo>
                <a:lnTo>
                  <a:pt x="2944" y="1484"/>
                </a:lnTo>
                <a:lnTo>
                  <a:pt x="2942" y="1490"/>
                </a:lnTo>
                <a:lnTo>
                  <a:pt x="2938" y="1493"/>
                </a:lnTo>
                <a:lnTo>
                  <a:pt x="2937" y="1498"/>
                </a:lnTo>
                <a:lnTo>
                  <a:pt x="2935" y="1504"/>
                </a:lnTo>
                <a:lnTo>
                  <a:pt x="2933" y="1509"/>
                </a:lnTo>
                <a:lnTo>
                  <a:pt x="2933" y="1516"/>
                </a:lnTo>
                <a:lnTo>
                  <a:pt x="2942" y="1511"/>
                </a:lnTo>
                <a:lnTo>
                  <a:pt x="2952" y="1504"/>
                </a:lnTo>
                <a:lnTo>
                  <a:pt x="2967" y="1497"/>
                </a:lnTo>
                <a:lnTo>
                  <a:pt x="2981" y="1490"/>
                </a:lnTo>
                <a:lnTo>
                  <a:pt x="2997" y="1484"/>
                </a:lnTo>
                <a:lnTo>
                  <a:pt x="3009" y="1479"/>
                </a:lnTo>
                <a:lnTo>
                  <a:pt x="3021" y="1477"/>
                </a:lnTo>
                <a:lnTo>
                  <a:pt x="3028" y="1477"/>
                </a:lnTo>
                <a:lnTo>
                  <a:pt x="3023" y="1482"/>
                </a:lnTo>
                <a:lnTo>
                  <a:pt x="3016" y="1488"/>
                </a:lnTo>
                <a:lnTo>
                  <a:pt x="3007" y="1493"/>
                </a:lnTo>
                <a:lnTo>
                  <a:pt x="3000" y="1500"/>
                </a:lnTo>
                <a:lnTo>
                  <a:pt x="2993" y="1505"/>
                </a:lnTo>
                <a:lnTo>
                  <a:pt x="2991" y="1511"/>
                </a:lnTo>
                <a:lnTo>
                  <a:pt x="2991" y="1513"/>
                </a:lnTo>
                <a:lnTo>
                  <a:pt x="2993" y="1514"/>
                </a:lnTo>
                <a:lnTo>
                  <a:pt x="2998" y="1516"/>
                </a:lnTo>
                <a:lnTo>
                  <a:pt x="3004" y="1516"/>
                </a:lnTo>
                <a:lnTo>
                  <a:pt x="2997" y="1516"/>
                </a:lnTo>
                <a:lnTo>
                  <a:pt x="2993" y="1520"/>
                </a:lnTo>
                <a:lnTo>
                  <a:pt x="2990" y="1525"/>
                </a:lnTo>
                <a:lnTo>
                  <a:pt x="2990" y="1532"/>
                </a:lnTo>
                <a:lnTo>
                  <a:pt x="2988" y="1539"/>
                </a:lnTo>
                <a:lnTo>
                  <a:pt x="2990" y="1546"/>
                </a:lnTo>
                <a:lnTo>
                  <a:pt x="2991" y="1555"/>
                </a:lnTo>
                <a:lnTo>
                  <a:pt x="2995" y="1562"/>
                </a:lnTo>
                <a:lnTo>
                  <a:pt x="3055" y="1534"/>
                </a:lnTo>
                <a:lnTo>
                  <a:pt x="3081" y="1562"/>
                </a:lnTo>
                <a:lnTo>
                  <a:pt x="3254" y="1385"/>
                </a:lnTo>
                <a:lnTo>
                  <a:pt x="3254" y="1375"/>
                </a:lnTo>
                <a:lnTo>
                  <a:pt x="3253" y="1366"/>
                </a:lnTo>
                <a:lnTo>
                  <a:pt x="3251" y="1359"/>
                </a:lnTo>
                <a:lnTo>
                  <a:pt x="3247" y="1352"/>
                </a:lnTo>
                <a:lnTo>
                  <a:pt x="3244" y="1346"/>
                </a:lnTo>
                <a:lnTo>
                  <a:pt x="3240" y="1343"/>
                </a:lnTo>
                <a:lnTo>
                  <a:pt x="3235" y="1339"/>
                </a:lnTo>
                <a:lnTo>
                  <a:pt x="3228" y="1339"/>
                </a:lnTo>
                <a:lnTo>
                  <a:pt x="3228" y="1300"/>
                </a:lnTo>
                <a:lnTo>
                  <a:pt x="3226" y="1300"/>
                </a:lnTo>
                <a:lnTo>
                  <a:pt x="3223" y="1300"/>
                </a:lnTo>
                <a:lnTo>
                  <a:pt x="3219" y="1299"/>
                </a:lnTo>
                <a:lnTo>
                  <a:pt x="3216" y="1297"/>
                </a:lnTo>
                <a:lnTo>
                  <a:pt x="3212" y="1295"/>
                </a:lnTo>
                <a:lnTo>
                  <a:pt x="3209" y="1293"/>
                </a:lnTo>
                <a:lnTo>
                  <a:pt x="3205" y="1293"/>
                </a:lnTo>
                <a:lnTo>
                  <a:pt x="3202" y="1292"/>
                </a:lnTo>
                <a:lnTo>
                  <a:pt x="3203" y="1288"/>
                </a:lnTo>
                <a:lnTo>
                  <a:pt x="3203" y="1285"/>
                </a:lnTo>
                <a:lnTo>
                  <a:pt x="3205" y="1281"/>
                </a:lnTo>
                <a:lnTo>
                  <a:pt x="3207" y="1278"/>
                </a:lnTo>
                <a:lnTo>
                  <a:pt x="3209" y="1274"/>
                </a:lnTo>
                <a:lnTo>
                  <a:pt x="3210" y="1270"/>
                </a:lnTo>
                <a:lnTo>
                  <a:pt x="3210" y="1267"/>
                </a:lnTo>
                <a:lnTo>
                  <a:pt x="3210" y="1263"/>
                </a:lnTo>
                <a:lnTo>
                  <a:pt x="3210" y="1246"/>
                </a:lnTo>
                <a:lnTo>
                  <a:pt x="3209" y="1246"/>
                </a:lnTo>
                <a:lnTo>
                  <a:pt x="3205" y="1244"/>
                </a:lnTo>
                <a:lnTo>
                  <a:pt x="3202" y="1242"/>
                </a:lnTo>
                <a:lnTo>
                  <a:pt x="3198" y="1240"/>
                </a:lnTo>
                <a:lnTo>
                  <a:pt x="3194" y="1239"/>
                </a:lnTo>
                <a:lnTo>
                  <a:pt x="3193" y="1239"/>
                </a:lnTo>
                <a:lnTo>
                  <a:pt x="3189" y="1237"/>
                </a:lnTo>
                <a:lnTo>
                  <a:pt x="3186" y="1237"/>
                </a:lnTo>
                <a:lnTo>
                  <a:pt x="3186" y="1230"/>
                </a:lnTo>
                <a:lnTo>
                  <a:pt x="3187" y="1224"/>
                </a:lnTo>
                <a:lnTo>
                  <a:pt x="3187" y="1219"/>
                </a:lnTo>
                <a:lnTo>
                  <a:pt x="3189" y="1214"/>
                </a:lnTo>
                <a:lnTo>
                  <a:pt x="3189" y="1209"/>
                </a:lnTo>
                <a:lnTo>
                  <a:pt x="3189" y="1203"/>
                </a:lnTo>
                <a:lnTo>
                  <a:pt x="3187" y="1196"/>
                </a:lnTo>
                <a:lnTo>
                  <a:pt x="3186" y="1191"/>
                </a:lnTo>
                <a:close/>
                <a:moveTo>
                  <a:pt x="3203" y="1636"/>
                </a:moveTo>
                <a:lnTo>
                  <a:pt x="3246" y="1636"/>
                </a:lnTo>
                <a:lnTo>
                  <a:pt x="3263" y="1619"/>
                </a:lnTo>
                <a:lnTo>
                  <a:pt x="3279" y="1617"/>
                </a:lnTo>
                <a:lnTo>
                  <a:pt x="3293" y="1613"/>
                </a:lnTo>
                <a:lnTo>
                  <a:pt x="3306" y="1608"/>
                </a:lnTo>
                <a:lnTo>
                  <a:pt x="3318" y="1601"/>
                </a:lnTo>
                <a:lnTo>
                  <a:pt x="3329" y="1592"/>
                </a:lnTo>
                <a:lnTo>
                  <a:pt x="3339" y="1583"/>
                </a:lnTo>
                <a:lnTo>
                  <a:pt x="3350" y="1573"/>
                </a:lnTo>
                <a:lnTo>
                  <a:pt x="3359" y="1562"/>
                </a:lnTo>
                <a:lnTo>
                  <a:pt x="3341" y="1544"/>
                </a:lnTo>
                <a:lnTo>
                  <a:pt x="3307" y="1581"/>
                </a:lnTo>
                <a:lnTo>
                  <a:pt x="3272" y="1581"/>
                </a:lnTo>
                <a:lnTo>
                  <a:pt x="3265" y="1589"/>
                </a:lnTo>
                <a:lnTo>
                  <a:pt x="3256" y="1596"/>
                </a:lnTo>
                <a:lnTo>
                  <a:pt x="3247" y="1603"/>
                </a:lnTo>
                <a:lnTo>
                  <a:pt x="3237" y="1610"/>
                </a:lnTo>
                <a:lnTo>
                  <a:pt x="3228" y="1617"/>
                </a:lnTo>
                <a:lnTo>
                  <a:pt x="3219" y="1624"/>
                </a:lnTo>
                <a:lnTo>
                  <a:pt x="3210" y="1629"/>
                </a:lnTo>
                <a:lnTo>
                  <a:pt x="3203" y="1636"/>
                </a:lnTo>
                <a:close/>
                <a:moveTo>
                  <a:pt x="3376" y="1581"/>
                </a:moveTo>
                <a:lnTo>
                  <a:pt x="3383" y="1576"/>
                </a:lnTo>
                <a:lnTo>
                  <a:pt x="3390" y="1571"/>
                </a:lnTo>
                <a:lnTo>
                  <a:pt x="3399" y="1564"/>
                </a:lnTo>
                <a:lnTo>
                  <a:pt x="3406" y="1558"/>
                </a:lnTo>
                <a:lnTo>
                  <a:pt x="3413" y="1551"/>
                </a:lnTo>
                <a:lnTo>
                  <a:pt x="3421" y="1544"/>
                </a:lnTo>
                <a:lnTo>
                  <a:pt x="3426" y="1539"/>
                </a:lnTo>
                <a:lnTo>
                  <a:pt x="3429" y="1534"/>
                </a:lnTo>
                <a:lnTo>
                  <a:pt x="3433" y="1536"/>
                </a:lnTo>
                <a:lnTo>
                  <a:pt x="3436" y="1536"/>
                </a:lnTo>
                <a:lnTo>
                  <a:pt x="3440" y="1537"/>
                </a:lnTo>
                <a:lnTo>
                  <a:pt x="3442" y="1539"/>
                </a:lnTo>
                <a:lnTo>
                  <a:pt x="3445" y="1541"/>
                </a:lnTo>
                <a:lnTo>
                  <a:pt x="3449" y="1543"/>
                </a:lnTo>
                <a:lnTo>
                  <a:pt x="3452" y="1544"/>
                </a:lnTo>
                <a:lnTo>
                  <a:pt x="3456" y="1544"/>
                </a:lnTo>
                <a:lnTo>
                  <a:pt x="3459" y="1541"/>
                </a:lnTo>
                <a:lnTo>
                  <a:pt x="3463" y="1539"/>
                </a:lnTo>
                <a:lnTo>
                  <a:pt x="3465" y="1537"/>
                </a:lnTo>
                <a:lnTo>
                  <a:pt x="3468" y="1536"/>
                </a:lnTo>
                <a:lnTo>
                  <a:pt x="3472" y="1536"/>
                </a:lnTo>
                <a:lnTo>
                  <a:pt x="3475" y="1536"/>
                </a:lnTo>
                <a:lnTo>
                  <a:pt x="3479" y="1534"/>
                </a:lnTo>
                <a:lnTo>
                  <a:pt x="3482" y="1534"/>
                </a:lnTo>
                <a:lnTo>
                  <a:pt x="3472" y="1525"/>
                </a:lnTo>
                <a:lnTo>
                  <a:pt x="3465" y="1518"/>
                </a:lnTo>
                <a:lnTo>
                  <a:pt x="3456" y="1513"/>
                </a:lnTo>
                <a:lnTo>
                  <a:pt x="3449" y="1507"/>
                </a:lnTo>
                <a:lnTo>
                  <a:pt x="3443" y="1502"/>
                </a:lnTo>
                <a:lnTo>
                  <a:pt x="3438" y="1495"/>
                </a:lnTo>
                <a:lnTo>
                  <a:pt x="3433" y="1488"/>
                </a:lnTo>
                <a:lnTo>
                  <a:pt x="3429" y="1479"/>
                </a:lnTo>
                <a:lnTo>
                  <a:pt x="3428" y="1490"/>
                </a:lnTo>
                <a:lnTo>
                  <a:pt x="3424" y="1498"/>
                </a:lnTo>
                <a:lnTo>
                  <a:pt x="3417" y="1505"/>
                </a:lnTo>
                <a:lnTo>
                  <a:pt x="3410" y="1514"/>
                </a:lnTo>
                <a:lnTo>
                  <a:pt x="3401" y="1520"/>
                </a:lnTo>
                <a:lnTo>
                  <a:pt x="3392" y="1525"/>
                </a:lnTo>
                <a:lnTo>
                  <a:pt x="3385" y="1530"/>
                </a:lnTo>
                <a:lnTo>
                  <a:pt x="3376" y="1534"/>
                </a:lnTo>
                <a:lnTo>
                  <a:pt x="3376" y="1581"/>
                </a:lnTo>
                <a:close/>
                <a:moveTo>
                  <a:pt x="851" y="297"/>
                </a:moveTo>
                <a:lnTo>
                  <a:pt x="847" y="297"/>
                </a:lnTo>
                <a:lnTo>
                  <a:pt x="842" y="295"/>
                </a:lnTo>
                <a:lnTo>
                  <a:pt x="837" y="291"/>
                </a:lnTo>
                <a:lnTo>
                  <a:pt x="830" y="288"/>
                </a:lnTo>
                <a:lnTo>
                  <a:pt x="824" y="284"/>
                </a:lnTo>
                <a:lnTo>
                  <a:pt x="817" y="283"/>
                </a:lnTo>
                <a:lnTo>
                  <a:pt x="812" y="281"/>
                </a:lnTo>
                <a:lnTo>
                  <a:pt x="808" y="279"/>
                </a:lnTo>
                <a:lnTo>
                  <a:pt x="808" y="272"/>
                </a:lnTo>
                <a:lnTo>
                  <a:pt x="807" y="267"/>
                </a:lnTo>
                <a:lnTo>
                  <a:pt x="805" y="261"/>
                </a:lnTo>
                <a:lnTo>
                  <a:pt x="805" y="256"/>
                </a:lnTo>
                <a:lnTo>
                  <a:pt x="803" y="251"/>
                </a:lnTo>
                <a:lnTo>
                  <a:pt x="801" y="245"/>
                </a:lnTo>
                <a:lnTo>
                  <a:pt x="800" y="240"/>
                </a:lnTo>
                <a:lnTo>
                  <a:pt x="800" y="233"/>
                </a:lnTo>
                <a:lnTo>
                  <a:pt x="803" y="228"/>
                </a:lnTo>
                <a:lnTo>
                  <a:pt x="808" y="222"/>
                </a:lnTo>
                <a:lnTo>
                  <a:pt x="812" y="217"/>
                </a:lnTo>
                <a:lnTo>
                  <a:pt x="817" y="210"/>
                </a:lnTo>
                <a:lnTo>
                  <a:pt x="823" y="203"/>
                </a:lnTo>
                <a:lnTo>
                  <a:pt x="826" y="196"/>
                </a:lnTo>
                <a:lnTo>
                  <a:pt x="831" y="191"/>
                </a:lnTo>
                <a:lnTo>
                  <a:pt x="835" y="185"/>
                </a:lnTo>
                <a:lnTo>
                  <a:pt x="817" y="168"/>
                </a:lnTo>
                <a:lnTo>
                  <a:pt x="817" y="164"/>
                </a:lnTo>
                <a:lnTo>
                  <a:pt x="819" y="161"/>
                </a:lnTo>
                <a:lnTo>
                  <a:pt x="821" y="157"/>
                </a:lnTo>
                <a:lnTo>
                  <a:pt x="823" y="154"/>
                </a:lnTo>
                <a:lnTo>
                  <a:pt x="823" y="150"/>
                </a:lnTo>
                <a:lnTo>
                  <a:pt x="824" y="147"/>
                </a:lnTo>
                <a:lnTo>
                  <a:pt x="826" y="143"/>
                </a:lnTo>
                <a:lnTo>
                  <a:pt x="826" y="139"/>
                </a:lnTo>
                <a:lnTo>
                  <a:pt x="782" y="93"/>
                </a:lnTo>
                <a:lnTo>
                  <a:pt x="777" y="93"/>
                </a:lnTo>
                <a:lnTo>
                  <a:pt x="770" y="92"/>
                </a:lnTo>
                <a:lnTo>
                  <a:pt x="763" y="90"/>
                </a:lnTo>
                <a:lnTo>
                  <a:pt x="757" y="88"/>
                </a:lnTo>
                <a:lnTo>
                  <a:pt x="752" y="86"/>
                </a:lnTo>
                <a:lnTo>
                  <a:pt x="747" y="85"/>
                </a:lnTo>
                <a:lnTo>
                  <a:pt x="741" y="85"/>
                </a:lnTo>
                <a:lnTo>
                  <a:pt x="738" y="83"/>
                </a:lnTo>
                <a:lnTo>
                  <a:pt x="748" y="74"/>
                </a:lnTo>
                <a:lnTo>
                  <a:pt x="761" y="65"/>
                </a:lnTo>
                <a:lnTo>
                  <a:pt x="773" y="58"/>
                </a:lnTo>
                <a:lnTo>
                  <a:pt x="787" y="51"/>
                </a:lnTo>
                <a:lnTo>
                  <a:pt x="800" y="44"/>
                </a:lnTo>
                <a:lnTo>
                  <a:pt x="812" y="37"/>
                </a:lnTo>
                <a:lnTo>
                  <a:pt x="824" y="28"/>
                </a:lnTo>
                <a:lnTo>
                  <a:pt x="835" y="17"/>
                </a:lnTo>
                <a:lnTo>
                  <a:pt x="838" y="19"/>
                </a:lnTo>
                <a:lnTo>
                  <a:pt x="840" y="19"/>
                </a:lnTo>
                <a:lnTo>
                  <a:pt x="844" y="21"/>
                </a:lnTo>
                <a:lnTo>
                  <a:pt x="847" y="23"/>
                </a:lnTo>
                <a:lnTo>
                  <a:pt x="851" y="25"/>
                </a:lnTo>
                <a:lnTo>
                  <a:pt x="854" y="26"/>
                </a:lnTo>
                <a:lnTo>
                  <a:pt x="856" y="28"/>
                </a:lnTo>
                <a:lnTo>
                  <a:pt x="860" y="28"/>
                </a:lnTo>
                <a:lnTo>
                  <a:pt x="886" y="0"/>
                </a:lnTo>
                <a:lnTo>
                  <a:pt x="904" y="17"/>
                </a:lnTo>
                <a:lnTo>
                  <a:pt x="909" y="17"/>
                </a:lnTo>
                <a:lnTo>
                  <a:pt x="916" y="17"/>
                </a:lnTo>
                <a:lnTo>
                  <a:pt x="923" y="16"/>
                </a:lnTo>
                <a:lnTo>
                  <a:pt x="929" y="14"/>
                </a:lnTo>
                <a:lnTo>
                  <a:pt x="934" y="12"/>
                </a:lnTo>
                <a:lnTo>
                  <a:pt x="939" y="10"/>
                </a:lnTo>
                <a:lnTo>
                  <a:pt x="943" y="9"/>
                </a:lnTo>
                <a:lnTo>
                  <a:pt x="946" y="9"/>
                </a:lnTo>
                <a:lnTo>
                  <a:pt x="946" y="37"/>
                </a:lnTo>
                <a:lnTo>
                  <a:pt x="957" y="37"/>
                </a:lnTo>
                <a:lnTo>
                  <a:pt x="964" y="37"/>
                </a:lnTo>
                <a:lnTo>
                  <a:pt x="969" y="37"/>
                </a:lnTo>
                <a:lnTo>
                  <a:pt x="974" y="35"/>
                </a:lnTo>
                <a:lnTo>
                  <a:pt x="978" y="33"/>
                </a:lnTo>
                <a:lnTo>
                  <a:pt x="980" y="30"/>
                </a:lnTo>
                <a:lnTo>
                  <a:pt x="982" y="25"/>
                </a:lnTo>
                <a:lnTo>
                  <a:pt x="982" y="17"/>
                </a:lnTo>
                <a:lnTo>
                  <a:pt x="985" y="19"/>
                </a:lnTo>
                <a:lnTo>
                  <a:pt x="989" y="19"/>
                </a:lnTo>
                <a:lnTo>
                  <a:pt x="992" y="21"/>
                </a:lnTo>
                <a:lnTo>
                  <a:pt x="994" y="23"/>
                </a:lnTo>
                <a:lnTo>
                  <a:pt x="997" y="25"/>
                </a:lnTo>
                <a:lnTo>
                  <a:pt x="1001" y="26"/>
                </a:lnTo>
                <a:lnTo>
                  <a:pt x="1005" y="28"/>
                </a:lnTo>
                <a:lnTo>
                  <a:pt x="1008" y="28"/>
                </a:lnTo>
                <a:lnTo>
                  <a:pt x="1015" y="21"/>
                </a:lnTo>
                <a:lnTo>
                  <a:pt x="1024" y="16"/>
                </a:lnTo>
                <a:lnTo>
                  <a:pt x="1033" y="10"/>
                </a:lnTo>
                <a:lnTo>
                  <a:pt x="1043" y="9"/>
                </a:lnTo>
                <a:lnTo>
                  <a:pt x="1052" y="7"/>
                </a:lnTo>
                <a:lnTo>
                  <a:pt x="1063" y="5"/>
                </a:lnTo>
                <a:lnTo>
                  <a:pt x="1070" y="7"/>
                </a:lnTo>
                <a:lnTo>
                  <a:pt x="1079" y="9"/>
                </a:lnTo>
                <a:lnTo>
                  <a:pt x="1086" y="7"/>
                </a:lnTo>
                <a:lnTo>
                  <a:pt x="1095" y="3"/>
                </a:lnTo>
                <a:lnTo>
                  <a:pt x="1105" y="2"/>
                </a:lnTo>
                <a:lnTo>
                  <a:pt x="1118" y="2"/>
                </a:lnTo>
                <a:lnTo>
                  <a:pt x="1128" y="2"/>
                </a:lnTo>
                <a:lnTo>
                  <a:pt x="1139" y="0"/>
                </a:lnTo>
                <a:lnTo>
                  <a:pt x="1148" y="0"/>
                </a:lnTo>
                <a:lnTo>
                  <a:pt x="1156" y="0"/>
                </a:lnTo>
                <a:lnTo>
                  <a:pt x="1174" y="17"/>
                </a:lnTo>
                <a:lnTo>
                  <a:pt x="1121" y="17"/>
                </a:lnTo>
                <a:lnTo>
                  <a:pt x="1121" y="37"/>
                </a:lnTo>
                <a:lnTo>
                  <a:pt x="1126" y="39"/>
                </a:lnTo>
                <a:lnTo>
                  <a:pt x="1137" y="40"/>
                </a:lnTo>
                <a:lnTo>
                  <a:pt x="1148" y="39"/>
                </a:lnTo>
                <a:lnTo>
                  <a:pt x="1162" y="37"/>
                </a:lnTo>
                <a:lnTo>
                  <a:pt x="1176" y="33"/>
                </a:lnTo>
                <a:lnTo>
                  <a:pt x="1188" y="30"/>
                </a:lnTo>
                <a:lnTo>
                  <a:pt x="1201" y="28"/>
                </a:lnTo>
                <a:lnTo>
                  <a:pt x="1208" y="28"/>
                </a:lnTo>
                <a:lnTo>
                  <a:pt x="1197" y="33"/>
                </a:lnTo>
                <a:lnTo>
                  <a:pt x="1186" y="40"/>
                </a:lnTo>
                <a:lnTo>
                  <a:pt x="1176" y="51"/>
                </a:lnTo>
                <a:lnTo>
                  <a:pt x="1165" y="63"/>
                </a:lnTo>
                <a:lnTo>
                  <a:pt x="1158" y="78"/>
                </a:lnTo>
                <a:lnTo>
                  <a:pt x="1153" y="92"/>
                </a:lnTo>
                <a:lnTo>
                  <a:pt x="1153" y="99"/>
                </a:lnTo>
                <a:lnTo>
                  <a:pt x="1153" y="106"/>
                </a:lnTo>
                <a:lnTo>
                  <a:pt x="1153" y="113"/>
                </a:lnTo>
                <a:lnTo>
                  <a:pt x="1156" y="120"/>
                </a:lnTo>
                <a:lnTo>
                  <a:pt x="1139" y="139"/>
                </a:lnTo>
                <a:lnTo>
                  <a:pt x="1135" y="139"/>
                </a:lnTo>
                <a:lnTo>
                  <a:pt x="1132" y="138"/>
                </a:lnTo>
                <a:lnTo>
                  <a:pt x="1128" y="136"/>
                </a:lnTo>
                <a:lnTo>
                  <a:pt x="1126" y="134"/>
                </a:lnTo>
                <a:lnTo>
                  <a:pt x="1123" y="132"/>
                </a:lnTo>
                <a:lnTo>
                  <a:pt x="1119" y="131"/>
                </a:lnTo>
                <a:lnTo>
                  <a:pt x="1116" y="131"/>
                </a:lnTo>
                <a:lnTo>
                  <a:pt x="1112" y="131"/>
                </a:lnTo>
                <a:lnTo>
                  <a:pt x="1112" y="168"/>
                </a:lnTo>
                <a:lnTo>
                  <a:pt x="1103" y="168"/>
                </a:lnTo>
                <a:lnTo>
                  <a:pt x="1096" y="166"/>
                </a:lnTo>
                <a:lnTo>
                  <a:pt x="1089" y="166"/>
                </a:lnTo>
                <a:lnTo>
                  <a:pt x="1084" y="164"/>
                </a:lnTo>
                <a:lnTo>
                  <a:pt x="1077" y="164"/>
                </a:lnTo>
                <a:lnTo>
                  <a:pt x="1072" y="164"/>
                </a:lnTo>
                <a:lnTo>
                  <a:pt x="1066" y="164"/>
                </a:lnTo>
                <a:lnTo>
                  <a:pt x="1061" y="168"/>
                </a:lnTo>
                <a:lnTo>
                  <a:pt x="1061" y="171"/>
                </a:lnTo>
                <a:lnTo>
                  <a:pt x="1063" y="175"/>
                </a:lnTo>
                <a:lnTo>
                  <a:pt x="1066" y="177"/>
                </a:lnTo>
                <a:lnTo>
                  <a:pt x="1070" y="180"/>
                </a:lnTo>
                <a:lnTo>
                  <a:pt x="1075" y="182"/>
                </a:lnTo>
                <a:lnTo>
                  <a:pt x="1079" y="184"/>
                </a:lnTo>
                <a:lnTo>
                  <a:pt x="1082" y="185"/>
                </a:lnTo>
                <a:lnTo>
                  <a:pt x="1088" y="185"/>
                </a:lnTo>
                <a:lnTo>
                  <a:pt x="1079" y="192"/>
                </a:lnTo>
                <a:lnTo>
                  <a:pt x="1056" y="205"/>
                </a:lnTo>
                <a:lnTo>
                  <a:pt x="1024" y="219"/>
                </a:lnTo>
                <a:lnTo>
                  <a:pt x="987" y="237"/>
                </a:lnTo>
                <a:lnTo>
                  <a:pt x="950" y="253"/>
                </a:lnTo>
                <a:lnTo>
                  <a:pt x="914" y="267"/>
                </a:lnTo>
                <a:lnTo>
                  <a:pt x="884" y="276"/>
                </a:lnTo>
                <a:lnTo>
                  <a:pt x="869" y="279"/>
                </a:lnTo>
                <a:lnTo>
                  <a:pt x="869" y="283"/>
                </a:lnTo>
                <a:lnTo>
                  <a:pt x="867" y="286"/>
                </a:lnTo>
                <a:lnTo>
                  <a:pt x="865" y="290"/>
                </a:lnTo>
                <a:lnTo>
                  <a:pt x="863" y="291"/>
                </a:lnTo>
                <a:lnTo>
                  <a:pt x="861" y="293"/>
                </a:lnTo>
                <a:lnTo>
                  <a:pt x="858" y="295"/>
                </a:lnTo>
                <a:lnTo>
                  <a:pt x="854" y="297"/>
                </a:lnTo>
                <a:lnTo>
                  <a:pt x="851" y="297"/>
                </a:lnTo>
                <a:close/>
                <a:moveTo>
                  <a:pt x="1165" y="242"/>
                </a:moveTo>
                <a:lnTo>
                  <a:pt x="1155" y="238"/>
                </a:lnTo>
                <a:lnTo>
                  <a:pt x="1144" y="237"/>
                </a:lnTo>
                <a:lnTo>
                  <a:pt x="1132" y="235"/>
                </a:lnTo>
                <a:lnTo>
                  <a:pt x="1118" y="235"/>
                </a:lnTo>
                <a:lnTo>
                  <a:pt x="1105" y="235"/>
                </a:lnTo>
                <a:lnTo>
                  <a:pt x="1093" y="237"/>
                </a:lnTo>
                <a:lnTo>
                  <a:pt x="1080" y="238"/>
                </a:lnTo>
                <a:lnTo>
                  <a:pt x="1070" y="242"/>
                </a:lnTo>
                <a:lnTo>
                  <a:pt x="1088" y="260"/>
                </a:lnTo>
                <a:lnTo>
                  <a:pt x="1098" y="260"/>
                </a:lnTo>
                <a:lnTo>
                  <a:pt x="1109" y="260"/>
                </a:lnTo>
                <a:lnTo>
                  <a:pt x="1119" y="258"/>
                </a:lnTo>
                <a:lnTo>
                  <a:pt x="1130" y="258"/>
                </a:lnTo>
                <a:lnTo>
                  <a:pt x="1140" y="256"/>
                </a:lnTo>
                <a:lnTo>
                  <a:pt x="1149" y="253"/>
                </a:lnTo>
                <a:lnTo>
                  <a:pt x="1158" y="247"/>
                </a:lnTo>
                <a:lnTo>
                  <a:pt x="1165" y="242"/>
                </a:lnTo>
                <a:close/>
                <a:moveTo>
                  <a:pt x="1983" y="475"/>
                </a:moveTo>
                <a:lnTo>
                  <a:pt x="1976" y="479"/>
                </a:lnTo>
                <a:lnTo>
                  <a:pt x="1969" y="481"/>
                </a:lnTo>
                <a:lnTo>
                  <a:pt x="1963" y="484"/>
                </a:lnTo>
                <a:lnTo>
                  <a:pt x="1962" y="488"/>
                </a:lnTo>
                <a:lnTo>
                  <a:pt x="1960" y="493"/>
                </a:lnTo>
                <a:lnTo>
                  <a:pt x="1958" y="500"/>
                </a:lnTo>
                <a:lnTo>
                  <a:pt x="1958" y="509"/>
                </a:lnTo>
                <a:lnTo>
                  <a:pt x="1958" y="521"/>
                </a:lnTo>
                <a:lnTo>
                  <a:pt x="1969" y="519"/>
                </a:lnTo>
                <a:lnTo>
                  <a:pt x="1976" y="518"/>
                </a:lnTo>
                <a:lnTo>
                  <a:pt x="1981" y="512"/>
                </a:lnTo>
                <a:lnTo>
                  <a:pt x="1983" y="505"/>
                </a:lnTo>
                <a:lnTo>
                  <a:pt x="1985" y="498"/>
                </a:lnTo>
                <a:lnTo>
                  <a:pt x="1985" y="491"/>
                </a:lnTo>
                <a:lnTo>
                  <a:pt x="1983" y="482"/>
                </a:lnTo>
                <a:lnTo>
                  <a:pt x="1983" y="475"/>
                </a:lnTo>
                <a:close/>
                <a:moveTo>
                  <a:pt x="1879" y="495"/>
                </a:moveTo>
                <a:lnTo>
                  <a:pt x="1882" y="493"/>
                </a:lnTo>
                <a:lnTo>
                  <a:pt x="1886" y="493"/>
                </a:lnTo>
                <a:lnTo>
                  <a:pt x="1888" y="491"/>
                </a:lnTo>
                <a:lnTo>
                  <a:pt x="1891" y="488"/>
                </a:lnTo>
                <a:lnTo>
                  <a:pt x="1893" y="486"/>
                </a:lnTo>
                <a:lnTo>
                  <a:pt x="1895" y="482"/>
                </a:lnTo>
                <a:lnTo>
                  <a:pt x="1896" y="479"/>
                </a:lnTo>
                <a:lnTo>
                  <a:pt x="1896" y="475"/>
                </a:lnTo>
                <a:lnTo>
                  <a:pt x="1886" y="475"/>
                </a:lnTo>
                <a:lnTo>
                  <a:pt x="1875" y="475"/>
                </a:lnTo>
                <a:lnTo>
                  <a:pt x="1863" y="477"/>
                </a:lnTo>
                <a:lnTo>
                  <a:pt x="1852" y="481"/>
                </a:lnTo>
                <a:lnTo>
                  <a:pt x="1842" y="484"/>
                </a:lnTo>
                <a:lnTo>
                  <a:pt x="1835" y="491"/>
                </a:lnTo>
                <a:lnTo>
                  <a:pt x="1831" y="495"/>
                </a:lnTo>
                <a:lnTo>
                  <a:pt x="1829" y="500"/>
                </a:lnTo>
                <a:lnTo>
                  <a:pt x="1828" y="505"/>
                </a:lnTo>
                <a:lnTo>
                  <a:pt x="1828" y="512"/>
                </a:lnTo>
                <a:lnTo>
                  <a:pt x="1833" y="512"/>
                </a:lnTo>
                <a:lnTo>
                  <a:pt x="1840" y="516"/>
                </a:lnTo>
                <a:lnTo>
                  <a:pt x="1847" y="518"/>
                </a:lnTo>
                <a:lnTo>
                  <a:pt x="1852" y="523"/>
                </a:lnTo>
                <a:lnTo>
                  <a:pt x="1858" y="526"/>
                </a:lnTo>
                <a:lnTo>
                  <a:pt x="1863" y="532"/>
                </a:lnTo>
                <a:lnTo>
                  <a:pt x="1866" y="537"/>
                </a:lnTo>
                <a:lnTo>
                  <a:pt x="1870" y="541"/>
                </a:lnTo>
                <a:lnTo>
                  <a:pt x="1870" y="595"/>
                </a:lnTo>
                <a:lnTo>
                  <a:pt x="1877" y="597"/>
                </a:lnTo>
                <a:lnTo>
                  <a:pt x="1884" y="599"/>
                </a:lnTo>
                <a:lnTo>
                  <a:pt x="1889" y="602"/>
                </a:lnTo>
                <a:lnTo>
                  <a:pt x="1895" y="606"/>
                </a:lnTo>
                <a:lnTo>
                  <a:pt x="1900" y="611"/>
                </a:lnTo>
                <a:lnTo>
                  <a:pt x="1905" y="615"/>
                </a:lnTo>
                <a:lnTo>
                  <a:pt x="1911" y="620"/>
                </a:lnTo>
                <a:lnTo>
                  <a:pt x="1914" y="624"/>
                </a:lnTo>
                <a:lnTo>
                  <a:pt x="1941" y="595"/>
                </a:lnTo>
                <a:lnTo>
                  <a:pt x="1923" y="578"/>
                </a:lnTo>
                <a:lnTo>
                  <a:pt x="1923" y="574"/>
                </a:lnTo>
                <a:lnTo>
                  <a:pt x="1925" y="571"/>
                </a:lnTo>
                <a:lnTo>
                  <a:pt x="1925" y="567"/>
                </a:lnTo>
                <a:lnTo>
                  <a:pt x="1926" y="564"/>
                </a:lnTo>
                <a:lnTo>
                  <a:pt x="1928" y="560"/>
                </a:lnTo>
                <a:lnTo>
                  <a:pt x="1930" y="556"/>
                </a:lnTo>
                <a:lnTo>
                  <a:pt x="1932" y="553"/>
                </a:lnTo>
                <a:lnTo>
                  <a:pt x="1932" y="549"/>
                </a:lnTo>
                <a:lnTo>
                  <a:pt x="1926" y="546"/>
                </a:lnTo>
                <a:lnTo>
                  <a:pt x="1921" y="541"/>
                </a:lnTo>
                <a:lnTo>
                  <a:pt x="1916" y="535"/>
                </a:lnTo>
                <a:lnTo>
                  <a:pt x="1909" y="530"/>
                </a:lnTo>
                <a:lnTo>
                  <a:pt x="1903" y="526"/>
                </a:lnTo>
                <a:lnTo>
                  <a:pt x="1896" y="521"/>
                </a:lnTo>
                <a:lnTo>
                  <a:pt x="1891" y="516"/>
                </a:lnTo>
                <a:lnTo>
                  <a:pt x="1888" y="512"/>
                </a:lnTo>
                <a:lnTo>
                  <a:pt x="1888" y="509"/>
                </a:lnTo>
                <a:lnTo>
                  <a:pt x="1889" y="505"/>
                </a:lnTo>
                <a:lnTo>
                  <a:pt x="1889" y="502"/>
                </a:lnTo>
                <a:lnTo>
                  <a:pt x="1889" y="500"/>
                </a:lnTo>
                <a:lnTo>
                  <a:pt x="1889" y="496"/>
                </a:lnTo>
                <a:lnTo>
                  <a:pt x="1888" y="495"/>
                </a:lnTo>
                <a:lnTo>
                  <a:pt x="1884" y="495"/>
                </a:lnTo>
                <a:lnTo>
                  <a:pt x="1879" y="495"/>
                </a:lnTo>
                <a:close/>
                <a:moveTo>
                  <a:pt x="1997" y="723"/>
                </a:moveTo>
                <a:lnTo>
                  <a:pt x="1997" y="726"/>
                </a:lnTo>
                <a:lnTo>
                  <a:pt x="1997" y="728"/>
                </a:lnTo>
                <a:lnTo>
                  <a:pt x="1999" y="730"/>
                </a:lnTo>
                <a:lnTo>
                  <a:pt x="2001" y="731"/>
                </a:lnTo>
                <a:lnTo>
                  <a:pt x="2002" y="731"/>
                </a:lnTo>
                <a:lnTo>
                  <a:pt x="2004" y="733"/>
                </a:lnTo>
                <a:lnTo>
                  <a:pt x="2004" y="735"/>
                </a:lnTo>
                <a:lnTo>
                  <a:pt x="2006" y="739"/>
                </a:lnTo>
                <a:lnTo>
                  <a:pt x="2008" y="739"/>
                </a:lnTo>
                <a:lnTo>
                  <a:pt x="2011" y="740"/>
                </a:lnTo>
                <a:lnTo>
                  <a:pt x="2013" y="740"/>
                </a:lnTo>
                <a:lnTo>
                  <a:pt x="2016" y="742"/>
                </a:lnTo>
                <a:lnTo>
                  <a:pt x="2018" y="742"/>
                </a:lnTo>
                <a:lnTo>
                  <a:pt x="2022" y="744"/>
                </a:lnTo>
                <a:lnTo>
                  <a:pt x="2024" y="744"/>
                </a:lnTo>
                <a:lnTo>
                  <a:pt x="2027" y="744"/>
                </a:lnTo>
                <a:lnTo>
                  <a:pt x="2061" y="744"/>
                </a:lnTo>
                <a:lnTo>
                  <a:pt x="2052" y="753"/>
                </a:lnTo>
                <a:lnTo>
                  <a:pt x="2045" y="760"/>
                </a:lnTo>
                <a:lnTo>
                  <a:pt x="2038" y="769"/>
                </a:lnTo>
                <a:lnTo>
                  <a:pt x="2031" y="779"/>
                </a:lnTo>
                <a:lnTo>
                  <a:pt x="2025" y="788"/>
                </a:lnTo>
                <a:lnTo>
                  <a:pt x="2018" y="799"/>
                </a:lnTo>
                <a:lnTo>
                  <a:pt x="2009" y="809"/>
                </a:lnTo>
                <a:lnTo>
                  <a:pt x="2001" y="820"/>
                </a:lnTo>
                <a:lnTo>
                  <a:pt x="1965" y="820"/>
                </a:lnTo>
                <a:lnTo>
                  <a:pt x="1965" y="823"/>
                </a:lnTo>
                <a:lnTo>
                  <a:pt x="1965" y="827"/>
                </a:lnTo>
                <a:lnTo>
                  <a:pt x="1963" y="830"/>
                </a:lnTo>
                <a:lnTo>
                  <a:pt x="1962" y="834"/>
                </a:lnTo>
                <a:lnTo>
                  <a:pt x="1960" y="837"/>
                </a:lnTo>
                <a:lnTo>
                  <a:pt x="1958" y="841"/>
                </a:lnTo>
                <a:lnTo>
                  <a:pt x="1958" y="843"/>
                </a:lnTo>
                <a:lnTo>
                  <a:pt x="1958" y="846"/>
                </a:lnTo>
                <a:lnTo>
                  <a:pt x="1948" y="848"/>
                </a:lnTo>
                <a:lnTo>
                  <a:pt x="1937" y="852"/>
                </a:lnTo>
                <a:lnTo>
                  <a:pt x="1925" y="857"/>
                </a:lnTo>
                <a:lnTo>
                  <a:pt x="1914" y="862"/>
                </a:lnTo>
                <a:lnTo>
                  <a:pt x="1902" y="869"/>
                </a:lnTo>
                <a:lnTo>
                  <a:pt x="1891" y="875"/>
                </a:lnTo>
                <a:lnTo>
                  <a:pt x="1880" y="880"/>
                </a:lnTo>
                <a:lnTo>
                  <a:pt x="1870" y="885"/>
                </a:lnTo>
                <a:lnTo>
                  <a:pt x="1866" y="880"/>
                </a:lnTo>
                <a:lnTo>
                  <a:pt x="1861" y="876"/>
                </a:lnTo>
                <a:lnTo>
                  <a:pt x="1854" y="871"/>
                </a:lnTo>
                <a:lnTo>
                  <a:pt x="1849" y="868"/>
                </a:lnTo>
                <a:lnTo>
                  <a:pt x="1842" y="862"/>
                </a:lnTo>
                <a:lnTo>
                  <a:pt x="1836" y="859"/>
                </a:lnTo>
                <a:lnTo>
                  <a:pt x="1831" y="857"/>
                </a:lnTo>
                <a:lnTo>
                  <a:pt x="1828" y="857"/>
                </a:lnTo>
                <a:lnTo>
                  <a:pt x="1828" y="820"/>
                </a:lnTo>
                <a:lnTo>
                  <a:pt x="1824" y="816"/>
                </a:lnTo>
                <a:lnTo>
                  <a:pt x="1819" y="811"/>
                </a:lnTo>
                <a:lnTo>
                  <a:pt x="1815" y="806"/>
                </a:lnTo>
                <a:lnTo>
                  <a:pt x="1810" y="799"/>
                </a:lnTo>
                <a:lnTo>
                  <a:pt x="1806" y="793"/>
                </a:lnTo>
                <a:lnTo>
                  <a:pt x="1803" y="786"/>
                </a:lnTo>
                <a:lnTo>
                  <a:pt x="1801" y="779"/>
                </a:lnTo>
                <a:lnTo>
                  <a:pt x="1801" y="774"/>
                </a:lnTo>
                <a:lnTo>
                  <a:pt x="1796" y="774"/>
                </a:lnTo>
                <a:lnTo>
                  <a:pt x="1792" y="774"/>
                </a:lnTo>
                <a:lnTo>
                  <a:pt x="1789" y="772"/>
                </a:lnTo>
                <a:lnTo>
                  <a:pt x="1785" y="770"/>
                </a:lnTo>
                <a:lnTo>
                  <a:pt x="1780" y="765"/>
                </a:lnTo>
                <a:lnTo>
                  <a:pt x="1775" y="756"/>
                </a:lnTo>
                <a:lnTo>
                  <a:pt x="1769" y="747"/>
                </a:lnTo>
                <a:lnTo>
                  <a:pt x="1764" y="739"/>
                </a:lnTo>
                <a:lnTo>
                  <a:pt x="1757" y="731"/>
                </a:lnTo>
                <a:lnTo>
                  <a:pt x="1748" y="726"/>
                </a:lnTo>
                <a:lnTo>
                  <a:pt x="1716" y="726"/>
                </a:lnTo>
                <a:lnTo>
                  <a:pt x="1709" y="712"/>
                </a:lnTo>
                <a:lnTo>
                  <a:pt x="1702" y="700"/>
                </a:lnTo>
                <a:lnTo>
                  <a:pt x="1697" y="689"/>
                </a:lnTo>
                <a:lnTo>
                  <a:pt x="1692" y="678"/>
                </a:lnTo>
                <a:lnTo>
                  <a:pt x="1686" y="670"/>
                </a:lnTo>
                <a:lnTo>
                  <a:pt x="1681" y="663"/>
                </a:lnTo>
                <a:lnTo>
                  <a:pt x="1672" y="657"/>
                </a:lnTo>
                <a:lnTo>
                  <a:pt x="1663" y="654"/>
                </a:lnTo>
                <a:lnTo>
                  <a:pt x="1669" y="654"/>
                </a:lnTo>
                <a:lnTo>
                  <a:pt x="1674" y="650"/>
                </a:lnTo>
                <a:lnTo>
                  <a:pt x="1679" y="647"/>
                </a:lnTo>
                <a:lnTo>
                  <a:pt x="1683" y="643"/>
                </a:lnTo>
                <a:lnTo>
                  <a:pt x="1686" y="638"/>
                </a:lnTo>
                <a:lnTo>
                  <a:pt x="1690" y="632"/>
                </a:lnTo>
                <a:lnTo>
                  <a:pt x="1693" y="627"/>
                </a:lnTo>
                <a:lnTo>
                  <a:pt x="1697" y="624"/>
                </a:lnTo>
                <a:lnTo>
                  <a:pt x="1695" y="620"/>
                </a:lnTo>
                <a:lnTo>
                  <a:pt x="1695" y="617"/>
                </a:lnTo>
                <a:lnTo>
                  <a:pt x="1693" y="613"/>
                </a:lnTo>
                <a:lnTo>
                  <a:pt x="1692" y="610"/>
                </a:lnTo>
                <a:lnTo>
                  <a:pt x="1690" y="606"/>
                </a:lnTo>
                <a:lnTo>
                  <a:pt x="1688" y="602"/>
                </a:lnTo>
                <a:lnTo>
                  <a:pt x="1688" y="599"/>
                </a:lnTo>
                <a:lnTo>
                  <a:pt x="1688" y="595"/>
                </a:lnTo>
                <a:lnTo>
                  <a:pt x="1714" y="567"/>
                </a:lnTo>
                <a:lnTo>
                  <a:pt x="1707" y="567"/>
                </a:lnTo>
                <a:lnTo>
                  <a:pt x="1700" y="567"/>
                </a:lnTo>
                <a:lnTo>
                  <a:pt x="1695" y="565"/>
                </a:lnTo>
                <a:lnTo>
                  <a:pt x="1688" y="564"/>
                </a:lnTo>
                <a:lnTo>
                  <a:pt x="1683" y="562"/>
                </a:lnTo>
                <a:lnTo>
                  <a:pt x="1677" y="560"/>
                </a:lnTo>
                <a:lnTo>
                  <a:pt x="1674" y="560"/>
                </a:lnTo>
                <a:lnTo>
                  <a:pt x="1670" y="560"/>
                </a:lnTo>
                <a:lnTo>
                  <a:pt x="1653" y="560"/>
                </a:lnTo>
                <a:lnTo>
                  <a:pt x="1626" y="587"/>
                </a:lnTo>
                <a:lnTo>
                  <a:pt x="1624" y="585"/>
                </a:lnTo>
                <a:lnTo>
                  <a:pt x="1621" y="583"/>
                </a:lnTo>
                <a:lnTo>
                  <a:pt x="1616" y="578"/>
                </a:lnTo>
                <a:lnTo>
                  <a:pt x="1609" y="572"/>
                </a:lnTo>
                <a:lnTo>
                  <a:pt x="1603" y="565"/>
                </a:lnTo>
                <a:lnTo>
                  <a:pt x="1598" y="560"/>
                </a:lnTo>
                <a:lnTo>
                  <a:pt x="1593" y="553"/>
                </a:lnTo>
                <a:lnTo>
                  <a:pt x="1591" y="549"/>
                </a:lnTo>
                <a:lnTo>
                  <a:pt x="1591" y="532"/>
                </a:lnTo>
                <a:lnTo>
                  <a:pt x="1617" y="519"/>
                </a:lnTo>
                <a:lnTo>
                  <a:pt x="1639" y="511"/>
                </a:lnTo>
                <a:lnTo>
                  <a:pt x="1660" y="505"/>
                </a:lnTo>
                <a:lnTo>
                  <a:pt x="1677" y="503"/>
                </a:lnTo>
                <a:lnTo>
                  <a:pt x="1693" y="502"/>
                </a:lnTo>
                <a:lnTo>
                  <a:pt x="1707" y="502"/>
                </a:lnTo>
                <a:lnTo>
                  <a:pt x="1720" y="502"/>
                </a:lnTo>
                <a:lnTo>
                  <a:pt x="1732" y="502"/>
                </a:lnTo>
                <a:lnTo>
                  <a:pt x="1729" y="505"/>
                </a:lnTo>
                <a:lnTo>
                  <a:pt x="1730" y="509"/>
                </a:lnTo>
                <a:lnTo>
                  <a:pt x="1732" y="512"/>
                </a:lnTo>
                <a:lnTo>
                  <a:pt x="1737" y="516"/>
                </a:lnTo>
                <a:lnTo>
                  <a:pt x="1743" y="521"/>
                </a:lnTo>
                <a:lnTo>
                  <a:pt x="1748" y="525"/>
                </a:lnTo>
                <a:lnTo>
                  <a:pt x="1753" y="528"/>
                </a:lnTo>
                <a:lnTo>
                  <a:pt x="1757" y="532"/>
                </a:lnTo>
                <a:lnTo>
                  <a:pt x="1757" y="528"/>
                </a:lnTo>
                <a:lnTo>
                  <a:pt x="1759" y="525"/>
                </a:lnTo>
                <a:lnTo>
                  <a:pt x="1760" y="521"/>
                </a:lnTo>
                <a:lnTo>
                  <a:pt x="1762" y="516"/>
                </a:lnTo>
                <a:lnTo>
                  <a:pt x="1764" y="512"/>
                </a:lnTo>
                <a:lnTo>
                  <a:pt x="1764" y="509"/>
                </a:lnTo>
                <a:lnTo>
                  <a:pt x="1766" y="505"/>
                </a:lnTo>
                <a:lnTo>
                  <a:pt x="1766" y="502"/>
                </a:lnTo>
                <a:lnTo>
                  <a:pt x="1759" y="498"/>
                </a:lnTo>
                <a:lnTo>
                  <a:pt x="1748" y="489"/>
                </a:lnTo>
                <a:lnTo>
                  <a:pt x="1736" y="479"/>
                </a:lnTo>
                <a:lnTo>
                  <a:pt x="1723" y="466"/>
                </a:lnTo>
                <a:lnTo>
                  <a:pt x="1711" y="454"/>
                </a:lnTo>
                <a:lnTo>
                  <a:pt x="1700" y="449"/>
                </a:lnTo>
                <a:lnTo>
                  <a:pt x="1697" y="447"/>
                </a:lnTo>
                <a:lnTo>
                  <a:pt x="1693" y="447"/>
                </a:lnTo>
                <a:lnTo>
                  <a:pt x="1690" y="450"/>
                </a:lnTo>
                <a:lnTo>
                  <a:pt x="1688" y="456"/>
                </a:lnTo>
                <a:lnTo>
                  <a:pt x="1697" y="466"/>
                </a:lnTo>
                <a:lnTo>
                  <a:pt x="1693" y="468"/>
                </a:lnTo>
                <a:lnTo>
                  <a:pt x="1692" y="470"/>
                </a:lnTo>
                <a:lnTo>
                  <a:pt x="1688" y="472"/>
                </a:lnTo>
                <a:lnTo>
                  <a:pt x="1684" y="472"/>
                </a:lnTo>
                <a:lnTo>
                  <a:pt x="1676" y="472"/>
                </a:lnTo>
                <a:lnTo>
                  <a:pt x="1665" y="468"/>
                </a:lnTo>
                <a:lnTo>
                  <a:pt x="1656" y="465"/>
                </a:lnTo>
                <a:lnTo>
                  <a:pt x="1647" y="461"/>
                </a:lnTo>
                <a:lnTo>
                  <a:pt x="1640" y="458"/>
                </a:lnTo>
                <a:lnTo>
                  <a:pt x="1635" y="456"/>
                </a:lnTo>
                <a:lnTo>
                  <a:pt x="1635" y="463"/>
                </a:lnTo>
                <a:lnTo>
                  <a:pt x="1633" y="468"/>
                </a:lnTo>
                <a:lnTo>
                  <a:pt x="1631" y="472"/>
                </a:lnTo>
                <a:lnTo>
                  <a:pt x="1628" y="473"/>
                </a:lnTo>
                <a:lnTo>
                  <a:pt x="1624" y="477"/>
                </a:lnTo>
                <a:lnTo>
                  <a:pt x="1621" y="479"/>
                </a:lnTo>
                <a:lnTo>
                  <a:pt x="1616" y="481"/>
                </a:lnTo>
                <a:lnTo>
                  <a:pt x="1609" y="484"/>
                </a:lnTo>
                <a:lnTo>
                  <a:pt x="1609" y="489"/>
                </a:lnTo>
                <a:lnTo>
                  <a:pt x="1609" y="493"/>
                </a:lnTo>
                <a:lnTo>
                  <a:pt x="1610" y="496"/>
                </a:lnTo>
                <a:lnTo>
                  <a:pt x="1610" y="498"/>
                </a:lnTo>
                <a:lnTo>
                  <a:pt x="1612" y="500"/>
                </a:lnTo>
                <a:lnTo>
                  <a:pt x="1612" y="502"/>
                </a:lnTo>
                <a:lnTo>
                  <a:pt x="1612" y="505"/>
                </a:lnTo>
                <a:lnTo>
                  <a:pt x="1612" y="511"/>
                </a:lnTo>
                <a:lnTo>
                  <a:pt x="1614" y="512"/>
                </a:lnTo>
                <a:lnTo>
                  <a:pt x="1614" y="514"/>
                </a:lnTo>
                <a:lnTo>
                  <a:pt x="1614" y="516"/>
                </a:lnTo>
                <a:lnTo>
                  <a:pt x="1610" y="518"/>
                </a:lnTo>
                <a:lnTo>
                  <a:pt x="1607" y="519"/>
                </a:lnTo>
                <a:lnTo>
                  <a:pt x="1603" y="519"/>
                </a:lnTo>
                <a:lnTo>
                  <a:pt x="1600" y="519"/>
                </a:lnTo>
                <a:lnTo>
                  <a:pt x="1596" y="516"/>
                </a:lnTo>
                <a:lnTo>
                  <a:pt x="1591" y="519"/>
                </a:lnTo>
                <a:lnTo>
                  <a:pt x="1589" y="521"/>
                </a:lnTo>
                <a:lnTo>
                  <a:pt x="1587" y="523"/>
                </a:lnTo>
                <a:lnTo>
                  <a:pt x="1586" y="521"/>
                </a:lnTo>
                <a:lnTo>
                  <a:pt x="1582" y="521"/>
                </a:lnTo>
                <a:lnTo>
                  <a:pt x="1573" y="521"/>
                </a:lnTo>
                <a:lnTo>
                  <a:pt x="1557" y="541"/>
                </a:lnTo>
                <a:lnTo>
                  <a:pt x="1557" y="544"/>
                </a:lnTo>
                <a:lnTo>
                  <a:pt x="1559" y="549"/>
                </a:lnTo>
                <a:lnTo>
                  <a:pt x="1559" y="553"/>
                </a:lnTo>
                <a:lnTo>
                  <a:pt x="1561" y="560"/>
                </a:lnTo>
                <a:lnTo>
                  <a:pt x="1563" y="565"/>
                </a:lnTo>
                <a:lnTo>
                  <a:pt x="1564" y="572"/>
                </a:lnTo>
                <a:lnTo>
                  <a:pt x="1564" y="579"/>
                </a:lnTo>
                <a:lnTo>
                  <a:pt x="1564" y="587"/>
                </a:lnTo>
                <a:lnTo>
                  <a:pt x="1559" y="585"/>
                </a:lnTo>
                <a:lnTo>
                  <a:pt x="1554" y="581"/>
                </a:lnTo>
                <a:lnTo>
                  <a:pt x="1548" y="574"/>
                </a:lnTo>
                <a:lnTo>
                  <a:pt x="1543" y="567"/>
                </a:lnTo>
                <a:lnTo>
                  <a:pt x="1536" y="558"/>
                </a:lnTo>
                <a:lnTo>
                  <a:pt x="1531" y="551"/>
                </a:lnTo>
                <a:lnTo>
                  <a:pt x="1522" y="544"/>
                </a:lnTo>
                <a:lnTo>
                  <a:pt x="1513" y="541"/>
                </a:lnTo>
                <a:lnTo>
                  <a:pt x="1513" y="535"/>
                </a:lnTo>
                <a:lnTo>
                  <a:pt x="1513" y="530"/>
                </a:lnTo>
                <a:lnTo>
                  <a:pt x="1511" y="525"/>
                </a:lnTo>
                <a:lnTo>
                  <a:pt x="1506" y="518"/>
                </a:lnTo>
                <a:lnTo>
                  <a:pt x="1497" y="507"/>
                </a:lnTo>
                <a:lnTo>
                  <a:pt x="1483" y="498"/>
                </a:lnTo>
                <a:lnTo>
                  <a:pt x="1469" y="491"/>
                </a:lnTo>
                <a:lnTo>
                  <a:pt x="1455" y="486"/>
                </a:lnTo>
                <a:lnTo>
                  <a:pt x="1450" y="484"/>
                </a:lnTo>
                <a:lnTo>
                  <a:pt x="1444" y="482"/>
                </a:lnTo>
                <a:lnTo>
                  <a:pt x="1439" y="484"/>
                </a:lnTo>
                <a:lnTo>
                  <a:pt x="1435" y="484"/>
                </a:lnTo>
                <a:lnTo>
                  <a:pt x="1439" y="488"/>
                </a:lnTo>
                <a:lnTo>
                  <a:pt x="1442" y="493"/>
                </a:lnTo>
                <a:lnTo>
                  <a:pt x="1446" y="496"/>
                </a:lnTo>
                <a:lnTo>
                  <a:pt x="1450" y="500"/>
                </a:lnTo>
                <a:lnTo>
                  <a:pt x="1453" y="503"/>
                </a:lnTo>
                <a:lnTo>
                  <a:pt x="1458" y="505"/>
                </a:lnTo>
                <a:lnTo>
                  <a:pt x="1464" y="505"/>
                </a:lnTo>
                <a:lnTo>
                  <a:pt x="1469" y="502"/>
                </a:lnTo>
                <a:lnTo>
                  <a:pt x="1471" y="509"/>
                </a:lnTo>
                <a:lnTo>
                  <a:pt x="1471" y="516"/>
                </a:lnTo>
                <a:lnTo>
                  <a:pt x="1473" y="521"/>
                </a:lnTo>
                <a:lnTo>
                  <a:pt x="1474" y="525"/>
                </a:lnTo>
                <a:lnTo>
                  <a:pt x="1478" y="530"/>
                </a:lnTo>
                <a:lnTo>
                  <a:pt x="1481" y="534"/>
                </a:lnTo>
                <a:lnTo>
                  <a:pt x="1485" y="537"/>
                </a:lnTo>
                <a:lnTo>
                  <a:pt x="1487" y="541"/>
                </a:lnTo>
                <a:lnTo>
                  <a:pt x="1487" y="544"/>
                </a:lnTo>
                <a:lnTo>
                  <a:pt x="1487" y="548"/>
                </a:lnTo>
                <a:lnTo>
                  <a:pt x="1485" y="551"/>
                </a:lnTo>
                <a:lnTo>
                  <a:pt x="1483" y="555"/>
                </a:lnTo>
                <a:lnTo>
                  <a:pt x="1481" y="558"/>
                </a:lnTo>
                <a:lnTo>
                  <a:pt x="1480" y="562"/>
                </a:lnTo>
                <a:lnTo>
                  <a:pt x="1480" y="565"/>
                </a:lnTo>
                <a:lnTo>
                  <a:pt x="1478" y="567"/>
                </a:lnTo>
                <a:lnTo>
                  <a:pt x="1478" y="565"/>
                </a:lnTo>
                <a:lnTo>
                  <a:pt x="1478" y="562"/>
                </a:lnTo>
                <a:lnTo>
                  <a:pt x="1476" y="558"/>
                </a:lnTo>
                <a:lnTo>
                  <a:pt x="1474" y="555"/>
                </a:lnTo>
                <a:lnTo>
                  <a:pt x="1473" y="551"/>
                </a:lnTo>
                <a:lnTo>
                  <a:pt x="1471" y="548"/>
                </a:lnTo>
                <a:lnTo>
                  <a:pt x="1471" y="544"/>
                </a:lnTo>
                <a:lnTo>
                  <a:pt x="1469" y="541"/>
                </a:lnTo>
                <a:lnTo>
                  <a:pt x="1464" y="539"/>
                </a:lnTo>
                <a:lnTo>
                  <a:pt x="1457" y="537"/>
                </a:lnTo>
                <a:lnTo>
                  <a:pt x="1451" y="534"/>
                </a:lnTo>
                <a:lnTo>
                  <a:pt x="1446" y="528"/>
                </a:lnTo>
                <a:lnTo>
                  <a:pt x="1441" y="523"/>
                </a:lnTo>
                <a:lnTo>
                  <a:pt x="1437" y="516"/>
                </a:lnTo>
                <a:lnTo>
                  <a:pt x="1435" y="509"/>
                </a:lnTo>
                <a:lnTo>
                  <a:pt x="1435" y="502"/>
                </a:lnTo>
                <a:lnTo>
                  <a:pt x="1428" y="502"/>
                </a:lnTo>
                <a:lnTo>
                  <a:pt x="1423" y="502"/>
                </a:lnTo>
                <a:lnTo>
                  <a:pt x="1418" y="500"/>
                </a:lnTo>
                <a:lnTo>
                  <a:pt x="1414" y="496"/>
                </a:lnTo>
                <a:lnTo>
                  <a:pt x="1411" y="495"/>
                </a:lnTo>
                <a:lnTo>
                  <a:pt x="1407" y="491"/>
                </a:lnTo>
                <a:lnTo>
                  <a:pt x="1404" y="488"/>
                </a:lnTo>
                <a:lnTo>
                  <a:pt x="1400" y="484"/>
                </a:lnTo>
                <a:lnTo>
                  <a:pt x="1397" y="486"/>
                </a:lnTo>
                <a:lnTo>
                  <a:pt x="1393" y="486"/>
                </a:lnTo>
                <a:lnTo>
                  <a:pt x="1390" y="488"/>
                </a:lnTo>
                <a:lnTo>
                  <a:pt x="1388" y="489"/>
                </a:lnTo>
                <a:lnTo>
                  <a:pt x="1384" y="491"/>
                </a:lnTo>
                <a:lnTo>
                  <a:pt x="1381" y="493"/>
                </a:lnTo>
                <a:lnTo>
                  <a:pt x="1377" y="493"/>
                </a:lnTo>
                <a:lnTo>
                  <a:pt x="1375" y="495"/>
                </a:lnTo>
                <a:lnTo>
                  <a:pt x="1367" y="484"/>
                </a:lnTo>
                <a:lnTo>
                  <a:pt x="1356" y="486"/>
                </a:lnTo>
                <a:lnTo>
                  <a:pt x="1347" y="491"/>
                </a:lnTo>
                <a:lnTo>
                  <a:pt x="1337" y="500"/>
                </a:lnTo>
                <a:lnTo>
                  <a:pt x="1326" y="507"/>
                </a:lnTo>
                <a:lnTo>
                  <a:pt x="1317" y="516"/>
                </a:lnTo>
                <a:lnTo>
                  <a:pt x="1307" y="523"/>
                </a:lnTo>
                <a:lnTo>
                  <a:pt x="1298" y="528"/>
                </a:lnTo>
                <a:lnTo>
                  <a:pt x="1287" y="532"/>
                </a:lnTo>
                <a:lnTo>
                  <a:pt x="1287" y="567"/>
                </a:lnTo>
                <a:lnTo>
                  <a:pt x="1275" y="569"/>
                </a:lnTo>
                <a:lnTo>
                  <a:pt x="1261" y="569"/>
                </a:lnTo>
                <a:lnTo>
                  <a:pt x="1245" y="571"/>
                </a:lnTo>
                <a:lnTo>
                  <a:pt x="1231" y="572"/>
                </a:lnTo>
                <a:lnTo>
                  <a:pt x="1216" y="574"/>
                </a:lnTo>
                <a:lnTo>
                  <a:pt x="1202" y="576"/>
                </a:lnTo>
                <a:lnTo>
                  <a:pt x="1188" y="578"/>
                </a:lnTo>
                <a:lnTo>
                  <a:pt x="1174" y="578"/>
                </a:lnTo>
                <a:lnTo>
                  <a:pt x="1174" y="572"/>
                </a:lnTo>
                <a:lnTo>
                  <a:pt x="1174" y="567"/>
                </a:lnTo>
                <a:lnTo>
                  <a:pt x="1174" y="562"/>
                </a:lnTo>
                <a:lnTo>
                  <a:pt x="1176" y="556"/>
                </a:lnTo>
                <a:lnTo>
                  <a:pt x="1176" y="551"/>
                </a:lnTo>
                <a:lnTo>
                  <a:pt x="1178" y="548"/>
                </a:lnTo>
                <a:lnTo>
                  <a:pt x="1179" y="548"/>
                </a:lnTo>
                <a:lnTo>
                  <a:pt x="1183" y="549"/>
                </a:lnTo>
                <a:lnTo>
                  <a:pt x="1179" y="542"/>
                </a:lnTo>
                <a:lnTo>
                  <a:pt x="1178" y="539"/>
                </a:lnTo>
                <a:lnTo>
                  <a:pt x="1178" y="534"/>
                </a:lnTo>
                <a:lnTo>
                  <a:pt x="1176" y="530"/>
                </a:lnTo>
                <a:lnTo>
                  <a:pt x="1178" y="526"/>
                </a:lnTo>
                <a:lnTo>
                  <a:pt x="1178" y="523"/>
                </a:lnTo>
                <a:lnTo>
                  <a:pt x="1179" y="518"/>
                </a:lnTo>
                <a:lnTo>
                  <a:pt x="1183" y="512"/>
                </a:lnTo>
                <a:lnTo>
                  <a:pt x="1183" y="509"/>
                </a:lnTo>
                <a:lnTo>
                  <a:pt x="1181" y="505"/>
                </a:lnTo>
                <a:lnTo>
                  <a:pt x="1179" y="502"/>
                </a:lnTo>
                <a:lnTo>
                  <a:pt x="1179" y="498"/>
                </a:lnTo>
                <a:lnTo>
                  <a:pt x="1178" y="495"/>
                </a:lnTo>
                <a:lnTo>
                  <a:pt x="1176" y="491"/>
                </a:lnTo>
                <a:lnTo>
                  <a:pt x="1174" y="488"/>
                </a:lnTo>
                <a:lnTo>
                  <a:pt x="1174" y="484"/>
                </a:lnTo>
                <a:lnTo>
                  <a:pt x="1185" y="486"/>
                </a:lnTo>
                <a:lnTo>
                  <a:pt x="1197" y="488"/>
                </a:lnTo>
                <a:lnTo>
                  <a:pt x="1209" y="489"/>
                </a:lnTo>
                <a:lnTo>
                  <a:pt x="1222" y="493"/>
                </a:lnTo>
                <a:lnTo>
                  <a:pt x="1236" y="495"/>
                </a:lnTo>
                <a:lnTo>
                  <a:pt x="1248" y="496"/>
                </a:lnTo>
                <a:lnTo>
                  <a:pt x="1259" y="496"/>
                </a:lnTo>
                <a:lnTo>
                  <a:pt x="1269" y="495"/>
                </a:lnTo>
                <a:lnTo>
                  <a:pt x="1268" y="488"/>
                </a:lnTo>
                <a:lnTo>
                  <a:pt x="1266" y="481"/>
                </a:lnTo>
                <a:lnTo>
                  <a:pt x="1266" y="475"/>
                </a:lnTo>
                <a:lnTo>
                  <a:pt x="1266" y="470"/>
                </a:lnTo>
                <a:lnTo>
                  <a:pt x="1268" y="463"/>
                </a:lnTo>
                <a:lnTo>
                  <a:pt x="1269" y="456"/>
                </a:lnTo>
                <a:lnTo>
                  <a:pt x="1269" y="447"/>
                </a:lnTo>
                <a:lnTo>
                  <a:pt x="1269" y="438"/>
                </a:lnTo>
                <a:lnTo>
                  <a:pt x="1266" y="438"/>
                </a:lnTo>
                <a:lnTo>
                  <a:pt x="1264" y="436"/>
                </a:lnTo>
                <a:lnTo>
                  <a:pt x="1261" y="435"/>
                </a:lnTo>
                <a:lnTo>
                  <a:pt x="1257" y="433"/>
                </a:lnTo>
                <a:lnTo>
                  <a:pt x="1254" y="431"/>
                </a:lnTo>
                <a:lnTo>
                  <a:pt x="1250" y="431"/>
                </a:lnTo>
                <a:lnTo>
                  <a:pt x="1248" y="429"/>
                </a:lnTo>
                <a:lnTo>
                  <a:pt x="1245" y="429"/>
                </a:lnTo>
                <a:lnTo>
                  <a:pt x="1252" y="427"/>
                </a:lnTo>
                <a:lnTo>
                  <a:pt x="1259" y="427"/>
                </a:lnTo>
                <a:lnTo>
                  <a:pt x="1266" y="426"/>
                </a:lnTo>
                <a:lnTo>
                  <a:pt x="1275" y="424"/>
                </a:lnTo>
                <a:lnTo>
                  <a:pt x="1282" y="422"/>
                </a:lnTo>
                <a:lnTo>
                  <a:pt x="1291" y="420"/>
                </a:lnTo>
                <a:lnTo>
                  <a:pt x="1298" y="420"/>
                </a:lnTo>
                <a:lnTo>
                  <a:pt x="1305" y="419"/>
                </a:lnTo>
                <a:lnTo>
                  <a:pt x="1349" y="373"/>
                </a:lnTo>
                <a:lnTo>
                  <a:pt x="1352" y="373"/>
                </a:lnTo>
                <a:lnTo>
                  <a:pt x="1356" y="373"/>
                </a:lnTo>
                <a:lnTo>
                  <a:pt x="1361" y="373"/>
                </a:lnTo>
                <a:lnTo>
                  <a:pt x="1367" y="371"/>
                </a:lnTo>
                <a:lnTo>
                  <a:pt x="1374" y="371"/>
                </a:lnTo>
                <a:lnTo>
                  <a:pt x="1379" y="369"/>
                </a:lnTo>
                <a:lnTo>
                  <a:pt x="1384" y="367"/>
                </a:lnTo>
                <a:lnTo>
                  <a:pt x="1391" y="364"/>
                </a:lnTo>
                <a:lnTo>
                  <a:pt x="1386" y="357"/>
                </a:lnTo>
                <a:lnTo>
                  <a:pt x="1382" y="351"/>
                </a:lnTo>
                <a:lnTo>
                  <a:pt x="1381" y="346"/>
                </a:lnTo>
                <a:lnTo>
                  <a:pt x="1381" y="341"/>
                </a:lnTo>
                <a:lnTo>
                  <a:pt x="1382" y="337"/>
                </a:lnTo>
                <a:lnTo>
                  <a:pt x="1386" y="334"/>
                </a:lnTo>
                <a:lnTo>
                  <a:pt x="1391" y="330"/>
                </a:lnTo>
                <a:lnTo>
                  <a:pt x="1400" y="327"/>
                </a:lnTo>
                <a:lnTo>
                  <a:pt x="1400" y="332"/>
                </a:lnTo>
                <a:lnTo>
                  <a:pt x="1402" y="339"/>
                </a:lnTo>
                <a:lnTo>
                  <a:pt x="1404" y="344"/>
                </a:lnTo>
                <a:lnTo>
                  <a:pt x="1405" y="348"/>
                </a:lnTo>
                <a:lnTo>
                  <a:pt x="1407" y="353"/>
                </a:lnTo>
                <a:lnTo>
                  <a:pt x="1411" y="357"/>
                </a:lnTo>
                <a:lnTo>
                  <a:pt x="1414" y="360"/>
                </a:lnTo>
                <a:lnTo>
                  <a:pt x="1418" y="364"/>
                </a:lnTo>
                <a:lnTo>
                  <a:pt x="1423" y="360"/>
                </a:lnTo>
                <a:lnTo>
                  <a:pt x="1427" y="359"/>
                </a:lnTo>
                <a:lnTo>
                  <a:pt x="1428" y="359"/>
                </a:lnTo>
                <a:lnTo>
                  <a:pt x="1430" y="359"/>
                </a:lnTo>
                <a:lnTo>
                  <a:pt x="1432" y="359"/>
                </a:lnTo>
                <a:lnTo>
                  <a:pt x="1435" y="359"/>
                </a:lnTo>
                <a:lnTo>
                  <a:pt x="1439" y="357"/>
                </a:lnTo>
                <a:lnTo>
                  <a:pt x="1444" y="353"/>
                </a:lnTo>
                <a:lnTo>
                  <a:pt x="1444" y="355"/>
                </a:lnTo>
                <a:lnTo>
                  <a:pt x="1446" y="357"/>
                </a:lnTo>
                <a:lnTo>
                  <a:pt x="1450" y="360"/>
                </a:lnTo>
                <a:lnTo>
                  <a:pt x="1453" y="364"/>
                </a:lnTo>
                <a:lnTo>
                  <a:pt x="1458" y="367"/>
                </a:lnTo>
                <a:lnTo>
                  <a:pt x="1462" y="369"/>
                </a:lnTo>
                <a:lnTo>
                  <a:pt x="1465" y="373"/>
                </a:lnTo>
                <a:lnTo>
                  <a:pt x="1469" y="373"/>
                </a:lnTo>
                <a:lnTo>
                  <a:pt x="1480" y="367"/>
                </a:lnTo>
                <a:lnTo>
                  <a:pt x="1490" y="362"/>
                </a:lnTo>
                <a:lnTo>
                  <a:pt x="1501" y="353"/>
                </a:lnTo>
                <a:lnTo>
                  <a:pt x="1513" y="344"/>
                </a:lnTo>
                <a:lnTo>
                  <a:pt x="1524" y="336"/>
                </a:lnTo>
                <a:lnTo>
                  <a:pt x="1536" y="329"/>
                </a:lnTo>
                <a:lnTo>
                  <a:pt x="1547" y="321"/>
                </a:lnTo>
                <a:lnTo>
                  <a:pt x="1557" y="318"/>
                </a:lnTo>
                <a:lnTo>
                  <a:pt x="1556" y="311"/>
                </a:lnTo>
                <a:lnTo>
                  <a:pt x="1556" y="304"/>
                </a:lnTo>
                <a:lnTo>
                  <a:pt x="1559" y="300"/>
                </a:lnTo>
                <a:lnTo>
                  <a:pt x="1564" y="295"/>
                </a:lnTo>
                <a:lnTo>
                  <a:pt x="1571" y="291"/>
                </a:lnTo>
                <a:lnTo>
                  <a:pt x="1577" y="286"/>
                </a:lnTo>
                <a:lnTo>
                  <a:pt x="1586" y="284"/>
                </a:lnTo>
                <a:lnTo>
                  <a:pt x="1591" y="281"/>
                </a:lnTo>
                <a:lnTo>
                  <a:pt x="1582" y="281"/>
                </a:lnTo>
                <a:lnTo>
                  <a:pt x="1571" y="281"/>
                </a:lnTo>
                <a:lnTo>
                  <a:pt x="1559" y="279"/>
                </a:lnTo>
                <a:lnTo>
                  <a:pt x="1548" y="279"/>
                </a:lnTo>
                <a:lnTo>
                  <a:pt x="1538" y="277"/>
                </a:lnTo>
                <a:lnTo>
                  <a:pt x="1529" y="276"/>
                </a:lnTo>
                <a:lnTo>
                  <a:pt x="1520" y="274"/>
                </a:lnTo>
                <a:lnTo>
                  <a:pt x="1513" y="270"/>
                </a:lnTo>
                <a:lnTo>
                  <a:pt x="1548" y="233"/>
                </a:lnTo>
                <a:lnTo>
                  <a:pt x="1545" y="233"/>
                </a:lnTo>
                <a:lnTo>
                  <a:pt x="1541" y="231"/>
                </a:lnTo>
                <a:lnTo>
                  <a:pt x="1538" y="230"/>
                </a:lnTo>
                <a:lnTo>
                  <a:pt x="1534" y="228"/>
                </a:lnTo>
                <a:lnTo>
                  <a:pt x="1533" y="226"/>
                </a:lnTo>
                <a:lnTo>
                  <a:pt x="1529" y="224"/>
                </a:lnTo>
                <a:lnTo>
                  <a:pt x="1526" y="224"/>
                </a:lnTo>
                <a:lnTo>
                  <a:pt x="1522" y="224"/>
                </a:lnTo>
                <a:lnTo>
                  <a:pt x="1469" y="281"/>
                </a:lnTo>
                <a:lnTo>
                  <a:pt x="1469" y="284"/>
                </a:lnTo>
                <a:lnTo>
                  <a:pt x="1469" y="288"/>
                </a:lnTo>
                <a:lnTo>
                  <a:pt x="1469" y="293"/>
                </a:lnTo>
                <a:lnTo>
                  <a:pt x="1469" y="298"/>
                </a:lnTo>
                <a:lnTo>
                  <a:pt x="1467" y="304"/>
                </a:lnTo>
                <a:lnTo>
                  <a:pt x="1465" y="309"/>
                </a:lnTo>
                <a:lnTo>
                  <a:pt x="1464" y="313"/>
                </a:lnTo>
                <a:lnTo>
                  <a:pt x="1460" y="318"/>
                </a:lnTo>
                <a:lnTo>
                  <a:pt x="1462" y="316"/>
                </a:lnTo>
                <a:lnTo>
                  <a:pt x="1464" y="316"/>
                </a:lnTo>
                <a:lnTo>
                  <a:pt x="1462" y="320"/>
                </a:lnTo>
                <a:lnTo>
                  <a:pt x="1460" y="325"/>
                </a:lnTo>
                <a:lnTo>
                  <a:pt x="1457" y="332"/>
                </a:lnTo>
                <a:lnTo>
                  <a:pt x="1451" y="339"/>
                </a:lnTo>
                <a:lnTo>
                  <a:pt x="1444" y="346"/>
                </a:lnTo>
                <a:lnTo>
                  <a:pt x="1435" y="351"/>
                </a:lnTo>
                <a:lnTo>
                  <a:pt x="1427" y="353"/>
                </a:lnTo>
                <a:lnTo>
                  <a:pt x="1428" y="344"/>
                </a:lnTo>
                <a:lnTo>
                  <a:pt x="1430" y="337"/>
                </a:lnTo>
                <a:lnTo>
                  <a:pt x="1428" y="332"/>
                </a:lnTo>
                <a:lnTo>
                  <a:pt x="1427" y="327"/>
                </a:lnTo>
                <a:lnTo>
                  <a:pt x="1425" y="323"/>
                </a:lnTo>
                <a:lnTo>
                  <a:pt x="1420" y="320"/>
                </a:lnTo>
                <a:lnTo>
                  <a:pt x="1414" y="314"/>
                </a:lnTo>
                <a:lnTo>
                  <a:pt x="1409" y="307"/>
                </a:lnTo>
                <a:lnTo>
                  <a:pt x="1409" y="302"/>
                </a:lnTo>
                <a:lnTo>
                  <a:pt x="1411" y="297"/>
                </a:lnTo>
                <a:lnTo>
                  <a:pt x="1411" y="293"/>
                </a:lnTo>
                <a:lnTo>
                  <a:pt x="1412" y="290"/>
                </a:lnTo>
                <a:lnTo>
                  <a:pt x="1412" y="284"/>
                </a:lnTo>
                <a:lnTo>
                  <a:pt x="1412" y="281"/>
                </a:lnTo>
                <a:lnTo>
                  <a:pt x="1411" y="276"/>
                </a:lnTo>
                <a:lnTo>
                  <a:pt x="1409" y="270"/>
                </a:lnTo>
                <a:lnTo>
                  <a:pt x="1405" y="277"/>
                </a:lnTo>
                <a:lnTo>
                  <a:pt x="1402" y="284"/>
                </a:lnTo>
                <a:lnTo>
                  <a:pt x="1398" y="290"/>
                </a:lnTo>
                <a:lnTo>
                  <a:pt x="1393" y="297"/>
                </a:lnTo>
                <a:lnTo>
                  <a:pt x="1388" y="300"/>
                </a:lnTo>
                <a:lnTo>
                  <a:pt x="1382" y="304"/>
                </a:lnTo>
                <a:lnTo>
                  <a:pt x="1375" y="307"/>
                </a:lnTo>
                <a:lnTo>
                  <a:pt x="1367" y="307"/>
                </a:lnTo>
                <a:lnTo>
                  <a:pt x="1365" y="304"/>
                </a:lnTo>
                <a:lnTo>
                  <a:pt x="1363" y="298"/>
                </a:lnTo>
                <a:lnTo>
                  <a:pt x="1361" y="295"/>
                </a:lnTo>
                <a:lnTo>
                  <a:pt x="1358" y="290"/>
                </a:lnTo>
                <a:lnTo>
                  <a:pt x="1354" y="284"/>
                </a:lnTo>
                <a:lnTo>
                  <a:pt x="1351" y="279"/>
                </a:lnTo>
                <a:lnTo>
                  <a:pt x="1349" y="274"/>
                </a:lnTo>
                <a:lnTo>
                  <a:pt x="1349" y="270"/>
                </a:lnTo>
                <a:lnTo>
                  <a:pt x="1354" y="261"/>
                </a:lnTo>
                <a:lnTo>
                  <a:pt x="1361" y="256"/>
                </a:lnTo>
                <a:lnTo>
                  <a:pt x="1368" y="251"/>
                </a:lnTo>
                <a:lnTo>
                  <a:pt x="1374" y="249"/>
                </a:lnTo>
                <a:lnTo>
                  <a:pt x="1381" y="247"/>
                </a:lnTo>
                <a:lnTo>
                  <a:pt x="1388" y="247"/>
                </a:lnTo>
                <a:lnTo>
                  <a:pt x="1393" y="245"/>
                </a:lnTo>
                <a:lnTo>
                  <a:pt x="1400" y="242"/>
                </a:lnTo>
                <a:lnTo>
                  <a:pt x="1409" y="233"/>
                </a:lnTo>
                <a:lnTo>
                  <a:pt x="1416" y="221"/>
                </a:lnTo>
                <a:lnTo>
                  <a:pt x="1425" y="208"/>
                </a:lnTo>
                <a:lnTo>
                  <a:pt x="1434" y="198"/>
                </a:lnTo>
                <a:lnTo>
                  <a:pt x="1444" y="187"/>
                </a:lnTo>
                <a:lnTo>
                  <a:pt x="1455" y="178"/>
                </a:lnTo>
                <a:lnTo>
                  <a:pt x="1465" y="169"/>
                </a:lnTo>
                <a:lnTo>
                  <a:pt x="1478" y="159"/>
                </a:lnTo>
                <a:lnTo>
                  <a:pt x="1487" y="150"/>
                </a:lnTo>
                <a:lnTo>
                  <a:pt x="1573" y="150"/>
                </a:lnTo>
                <a:lnTo>
                  <a:pt x="1591" y="168"/>
                </a:lnTo>
                <a:lnTo>
                  <a:pt x="1626" y="168"/>
                </a:lnTo>
                <a:lnTo>
                  <a:pt x="1633" y="175"/>
                </a:lnTo>
                <a:lnTo>
                  <a:pt x="1640" y="180"/>
                </a:lnTo>
                <a:lnTo>
                  <a:pt x="1646" y="185"/>
                </a:lnTo>
                <a:lnTo>
                  <a:pt x="1653" y="187"/>
                </a:lnTo>
                <a:lnTo>
                  <a:pt x="1660" y="191"/>
                </a:lnTo>
                <a:lnTo>
                  <a:pt x="1665" y="191"/>
                </a:lnTo>
                <a:lnTo>
                  <a:pt x="1672" y="189"/>
                </a:lnTo>
                <a:lnTo>
                  <a:pt x="1679" y="187"/>
                </a:lnTo>
                <a:lnTo>
                  <a:pt x="1697" y="205"/>
                </a:lnTo>
                <a:lnTo>
                  <a:pt x="1679" y="224"/>
                </a:lnTo>
                <a:lnTo>
                  <a:pt x="1644" y="224"/>
                </a:lnTo>
                <a:lnTo>
                  <a:pt x="1626" y="205"/>
                </a:lnTo>
                <a:lnTo>
                  <a:pt x="1617" y="215"/>
                </a:lnTo>
                <a:lnTo>
                  <a:pt x="1653" y="253"/>
                </a:lnTo>
                <a:lnTo>
                  <a:pt x="1670" y="253"/>
                </a:lnTo>
                <a:lnTo>
                  <a:pt x="1674" y="251"/>
                </a:lnTo>
                <a:lnTo>
                  <a:pt x="1681" y="245"/>
                </a:lnTo>
                <a:lnTo>
                  <a:pt x="1688" y="240"/>
                </a:lnTo>
                <a:lnTo>
                  <a:pt x="1695" y="233"/>
                </a:lnTo>
                <a:lnTo>
                  <a:pt x="1702" y="226"/>
                </a:lnTo>
                <a:lnTo>
                  <a:pt x="1707" y="221"/>
                </a:lnTo>
                <a:lnTo>
                  <a:pt x="1713" y="217"/>
                </a:lnTo>
                <a:lnTo>
                  <a:pt x="1714" y="215"/>
                </a:lnTo>
                <a:lnTo>
                  <a:pt x="1732" y="215"/>
                </a:lnTo>
                <a:lnTo>
                  <a:pt x="1757" y="187"/>
                </a:lnTo>
                <a:lnTo>
                  <a:pt x="1775" y="205"/>
                </a:lnTo>
                <a:lnTo>
                  <a:pt x="1801" y="177"/>
                </a:lnTo>
                <a:lnTo>
                  <a:pt x="1819" y="196"/>
                </a:lnTo>
                <a:lnTo>
                  <a:pt x="1824" y="192"/>
                </a:lnTo>
                <a:lnTo>
                  <a:pt x="1831" y="191"/>
                </a:lnTo>
                <a:lnTo>
                  <a:pt x="1838" y="189"/>
                </a:lnTo>
                <a:lnTo>
                  <a:pt x="1843" y="187"/>
                </a:lnTo>
                <a:lnTo>
                  <a:pt x="1850" y="185"/>
                </a:lnTo>
                <a:lnTo>
                  <a:pt x="1858" y="184"/>
                </a:lnTo>
                <a:lnTo>
                  <a:pt x="1863" y="180"/>
                </a:lnTo>
                <a:lnTo>
                  <a:pt x="1870" y="177"/>
                </a:lnTo>
                <a:lnTo>
                  <a:pt x="1845" y="150"/>
                </a:lnTo>
                <a:lnTo>
                  <a:pt x="1854" y="154"/>
                </a:lnTo>
                <a:lnTo>
                  <a:pt x="1865" y="157"/>
                </a:lnTo>
                <a:lnTo>
                  <a:pt x="1873" y="161"/>
                </a:lnTo>
                <a:lnTo>
                  <a:pt x="1884" y="162"/>
                </a:lnTo>
                <a:lnTo>
                  <a:pt x="1895" y="166"/>
                </a:lnTo>
                <a:lnTo>
                  <a:pt x="1907" y="168"/>
                </a:lnTo>
                <a:lnTo>
                  <a:pt x="1919" y="168"/>
                </a:lnTo>
                <a:lnTo>
                  <a:pt x="1932" y="168"/>
                </a:lnTo>
                <a:lnTo>
                  <a:pt x="1932" y="164"/>
                </a:lnTo>
                <a:lnTo>
                  <a:pt x="1933" y="161"/>
                </a:lnTo>
                <a:lnTo>
                  <a:pt x="1933" y="157"/>
                </a:lnTo>
                <a:lnTo>
                  <a:pt x="1935" y="154"/>
                </a:lnTo>
                <a:lnTo>
                  <a:pt x="1937" y="150"/>
                </a:lnTo>
                <a:lnTo>
                  <a:pt x="1939" y="147"/>
                </a:lnTo>
                <a:lnTo>
                  <a:pt x="1941" y="143"/>
                </a:lnTo>
                <a:lnTo>
                  <a:pt x="1941" y="139"/>
                </a:lnTo>
                <a:lnTo>
                  <a:pt x="1983" y="187"/>
                </a:lnTo>
                <a:lnTo>
                  <a:pt x="1983" y="191"/>
                </a:lnTo>
                <a:lnTo>
                  <a:pt x="1983" y="194"/>
                </a:lnTo>
                <a:lnTo>
                  <a:pt x="1981" y="198"/>
                </a:lnTo>
                <a:lnTo>
                  <a:pt x="1979" y="201"/>
                </a:lnTo>
                <a:lnTo>
                  <a:pt x="1978" y="205"/>
                </a:lnTo>
                <a:lnTo>
                  <a:pt x="1976" y="208"/>
                </a:lnTo>
                <a:lnTo>
                  <a:pt x="1976" y="212"/>
                </a:lnTo>
                <a:lnTo>
                  <a:pt x="1974" y="215"/>
                </a:lnTo>
                <a:lnTo>
                  <a:pt x="2009" y="215"/>
                </a:lnTo>
                <a:lnTo>
                  <a:pt x="2009" y="177"/>
                </a:lnTo>
                <a:lnTo>
                  <a:pt x="2016" y="184"/>
                </a:lnTo>
                <a:lnTo>
                  <a:pt x="2024" y="189"/>
                </a:lnTo>
                <a:lnTo>
                  <a:pt x="2032" y="192"/>
                </a:lnTo>
                <a:lnTo>
                  <a:pt x="2039" y="194"/>
                </a:lnTo>
                <a:lnTo>
                  <a:pt x="2048" y="198"/>
                </a:lnTo>
                <a:lnTo>
                  <a:pt x="2057" y="200"/>
                </a:lnTo>
                <a:lnTo>
                  <a:pt x="2064" y="203"/>
                </a:lnTo>
                <a:lnTo>
                  <a:pt x="2071" y="205"/>
                </a:lnTo>
                <a:lnTo>
                  <a:pt x="2071" y="201"/>
                </a:lnTo>
                <a:lnTo>
                  <a:pt x="2069" y="198"/>
                </a:lnTo>
                <a:lnTo>
                  <a:pt x="2068" y="194"/>
                </a:lnTo>
                <a:lnTo>
                  <a:pt x="2066" y="191"/>
                </a:lnTo>
                <a:lnTo>
                  <a:pt x="2064" y="187"/>
                </a:lnTo>
                <a:lnTo>
                  <a:pt x="2062" y="184"/>
                </a:lnTo>
                <a:lnTo>
                  <a:pt x="2062" y="180"/>
                </a:lnTo>
                <a:lnTo>
                  <a:pt x="2061" y="177"/>
                </a:lnTo>
                <a:lnTo>
                  <a:pt x="2045" y="177"/>
                </a:lnTo>
                <a:lnTo>
                  <a:pt x="2036" y="187"/>
                </a:lnTo>
                <a:lnTo>
                  <a:pt x="2018" y="187"/>
                </a:lnTo>
                <a:lnTo>
                  <a:pt x="1992" y="159"/>
                </a:lnTo>
                <a:lnTo>
                  <a:pt x="2002" y="157"/>
                </a:lnTo>
                <a:lnTo>
                  <a:pt x="2011" y="155"/>
                </a:lnTo>
                <a:lnTo>
                  <a:pt x="2022" y="155"/>
                </a:lnTo>
                <a:lnTo>
                  <a:pt x="2031" y="154"/>
                </a:lnTo>
                <a:lnTo>
                  <a:pt x="2041" y="154"/>
                </a:lnTo>
                <a:lnTo>
                  <a:pt x="2052" y="154"/>
                </a:lnTo>
                <a:lnTo>
                  <a:pt x="2061" y="152"/>
                </a:lnTo>
                <a:lnTo>
                  <a:pt x="2071" y="150"/>
                </a:lnTo>
                <a:lnTo>
                  <a:pt x="2068" y="150"/>
                </a:lnTo>
                <a:lnTo>
                  <a:pt x="2064" y="148"/>
                </a:lnTo>
                <a:lnTo>
                  <a:pt x="2061" y="147"/>
                </a:lnTo>
                <a:lnTo>
                  <a:pt x="2057" y="145"/>
                </a:lnTo>
                <a:lnTo>
                  <a:pt x="2054" y="143"/>
                </a:lnTo>
                <a:lnTo>
                  <a:pt x="2052" y="141"/>
                </a:lnTo>
                <a:lnTo>
                  <a:pt x="2048" y="141"/>
                </a:lnTo>
                <a:lnTo>
                  <a:pt x="2045" y="139"/>
                </a:lnTo>
                <a:lnTo>
                  <a:pt x="2048" y="136"/>
                </a:lnTo>
                <a:lnTo>
                  <a:pt x="2052" y="131"/>
                </a:lnTo>
                <a:lnTo>
                  <a:pt x="2057" y="124"/>
                </a:lnTo>
                <a:lnTo>
                  <a:pt x="2061" y="116"/>
                </a:lnTo>
                <a:lnTo>
                  <a:pt x="2064" y="109"/>
                </a:lnTo>
                <a:lnTo>
                  <a:pt x="2068" y="104"/>
                </a:lnTo>
                <a:lnTo>
                  <a:pt x="2069" y="99"/>
                </a:lnTo>
                <a:lnTo>
                  <a:pt x="2071" y="93"/>
                </a:lnTo>
                <a:lnTo>
                  <a:pt x="2078" y="93"/>
                </a:lnTo>
                <a:lnTo>
                  <a:pt x="2085" y="93"/>
                </a:lnTo>
                <a:lnTo>
                  <a:pt x="2092" y="95"/>
                </a:lnTo>
                <a:lnTo>
                  <a:pt x="2101" y="95"/>
                </a:lnTo>
                <a:lnTo>
                  <a:pt x="2108" y="97"/>
                </a:lnTo>
                <a:lnTo>
                  <a:pt x="2117" y="97"/>
                </a:lnTo>
                <a:lnTo>
                  <a:pt x="2124" y="101"/>
                </a:lnTo>
                <a:lnTo>
                  <a:pt x="2131" y="104"/>
                </a:lnTo>
                <a:lnTo>
                  <a:pt x="2135" y="102"/>
                </a:lnTo>
                <a:lnTo>
                  <a:pt x="2138" y="102"/>
                </a:lnTo>
                <a:lnTo>
                  <a:pt x="2142" y="101"/>
                </a:lnTo>
                <a:lnTo>
                  <a:pt x="2144" y="99"/>
                </a:lnTo>
                <a:lnTo>
                  <a:pt x="2147" y="97"/>
                </a:lnTo>
                <a:lnTo>
                  <a:pt x="2151" y="95"/>
                </a:lnTo>
                <a:lnTo>
                  <a:pt x="2154" y="93"/>
                </a:lnTo>
                <a:lnTo>
                  <a:pt x="2158" y="93"/>
                </a:lnTo>
                <a:lnTo>
                  <a:pt x="2158" y="90"/>
                </a:lnTo>
                <a:lnTo>
                  <a:pt x="2158" y="86"/>
                </a:lnTo>
                <a:lnTo>
                  <a:pt x="2158" y="83"/>
                </a:lnTo>
                <a:lnTo>
                  <a:pt x="2160" y="79"/>
                </a:lnTo>
                <a:lnTo>
                  <a:pt x="2160" y="76"/>
                </a:lnTo>
                <a:lnTo>
                  <a:pt x="2161" y="72"/>
                </a:lnTo>
                <a:lnTo>
                  <a:pt x="2163" y="69"/>
                </a:lnTo>
                <a:lnTo>
                  <a:pt x="2167" y="65"/>
                </a:lnTo>
                <a:lnTo>
                  <a:pt x="2211" y="93"/>
                </a:lnTo>
                <a:lnTo>
                  <a:pt x="2202" y="85"/>
                </a:lnTo>
                <a:lnTo>
                  <a:pt x="2220" y="85"/>
                </a:lnTo>
                <a:lnTo>
                  <a:pt x="2202" y="85"/>
                </a:lnTo>
                <a:lnTo>
                  <a:pt x="2209" y="85"/>
                </a:lnTo>
                <a:lnTo>
                  <a:pt x="2218" y="85"/>
                </a:lnTo>
                <a:lnTo>
                  <a:pt x="2228" y="85"/>
                </a:lnTo>
                <a:lnTo>
                  <a:pt x="2241" y="83"/>
                </a:lnTo>
                <a:lnTo>
                  <a:pt x="2251" y="83"/>
                </a:lnTo>
                <a:lnTo>
                  <a:pt x="2262" y="81"/>
                </a:lnTo>
                <a:lnTo>
                  <a:pt x="2273" y="78"/>
                </a:lnTo>
                <a:lnTo>
                  <a:pt x="2280" y="76"/>
                </a:lnTo>
                <a:lnTo>
                  <a:pt x="2280" y="79"/>
                </a:lnTo>
                <a:lnTo>
                  <a:pt x="2278" y="83"/>
                </a:lnTo>
                <a:lnTo>
                  <a:pt x="2276" y="86"/>
                </a:lnTo>
                <a:lnTo>
                  <a:pt x="2276" y="90"/>
                </a:lnTo>
                <a:lnTo>
                  <a:pt x="2274" y="93"/>
                </a:lnTo>
                <a:lnTo>
                  <a:pt x="2273" y="97"/>
                </a:lnTo>
                <a:lnTo>
                  <a:pt x="2271" y="101"/>
                </a:lnTo>
                <a:lnTo>
                  <a:pt x="2271" y="104"/>
                </a:lnTo>
                <a:lnTo>
                  <a:pt x="2288" y="122"/>
                </a:lnTo>
                <a:lnTo>
                  <a:pt x="2281" y="125"/>
                </a:lnTo>
                <a:lnTo>
                  <a:pt x="2274" y="131"/>
                </a:lnTo>
                <a:lnTo>
                  <a:pt x="2265" y="136"/>
                </a:lnTo>
                <a:lnTo>
                  <a:pt x="2258" y="141"/>
                </a:lnTo>
                <a:lnTo>
                  <a:pt x="2250" y="148"/>
                </a:lnTo>
                <a:lnTo>
                  <a:pt x="2243" y="155"/>
                </a:lnTo>
                <a:lnTo>
                  <a:pt x="2234" y="162"/>
                </a:lnTo>
                <a:lnTo>
                  <a:pt x="2228" y="168"/>
                </a:lnTo>
                <a:lnTo>
                  <a:pt x="2235" y="161"/>
                </a:lnTo>
                <a:lnTo>
                  <a:pt x="2246" y="154"/>
                </a:lnTo>
                <a:lnTo>
                  <a:pt x="2257" y="150"/>
                </a:lnTo>
                <a:lnTo>
                  <a:pt x="2269" y="147"/>
                </a:lnTo>
                <a:lnTo>
                  <a:pt x="2281" y="143"/>
                </a:lnTo>
                <a:lnTo>
                  <a:pt x="2294" y="141"/>
                </a:lnTo>
                <a:lnTo>
                  <a:pt x="2308" y="141"/>
                </a:lnTo>
                <a:lnTo>
                  <a:pt x="2320" y="141"/>
                </a:lnTo>
                <a:lnTo>
                  <a:pt x="2348" y="143"/>
                </a:lnTo>
                <a:lnTo>
                  <a:pt x="2377" y="147"/>
                </a:lnTo>
                <a:lnTo>
                  <a:pt x="2403" y="148"/>
                </a:lnTo>
                <a:lnTo>
                  <a:pt x="2428" y="150"/>
                </a:lnTo>
                <a:lnTo>
                  <a:pt x="2454" y="177"/>
                </a:lnTo>
                <a:lnTo>
                  <a:pt x="2470" y="171"/>
                </a:lnTo>
                <a:lnTo>
                  <a:pt x="2486" y="168"/>
                </a:lnTo>
                <a:lnTo>
                  <a:pt x="2506" y="168"/>
                </a:lnTo>
                <a:lnTo>
                  <a:pt x="2527" y="169"/>
                </a:lnTo>
                <a:lnTo>
                  <a:pt x="2569" y="175"/>
                </a:lnTo>
                <a:lnTo>
                  <a:pt x="2615" y="185"/>
                </a:lnTo>
                <a:lnTo>
                  <a:pt x="2663" y="198"/>
                </a:lnTo>
                <a:lnTo>
                  <a:pt x="2707" y="208"/>
                </a:lnTo>
                <a:lnTo>
                  <a:pt x="2728" y="212"/>
                </a:lnTo>
                <a:lnTo>
                  <a:pt x="2749" y="214"/>
                </a:lnTo>
                <a:lnTo>
                  <a:pt x="2767" y="215"/>
                </a:lnTo>
                <a:lnTo>
                  <a:pt x="2785" y="215"/>
                </a:lnTo>
                <a:lnTo>
                  <a:pt x="2792" y="215"/>
                </a:lnTo>
                <a:lnTo>
                  <a:pt x="2797" y="214"/>
                </a:lnTo>
                <a:lnTo>
                  <a:pt x="2804" y="212"/>
                </a:lnTo>
                <a:lnTo>
                  <a:pt x="2811" y="212"/>
                </a:lnTo>
                <a:lnTo>
                  <a:pt x="2817" y="210"/>
                </a:lnTo>
                <a:lnTo>
                  <a:pt x="2824" y="210"/>
                </a:lnTo>
                <a:lnTo>
                  <a:pt x="2831" y="212"/>
                </a:lnTo>
                <a:lnTo>
                  <a:pt x="2838" y="215"/>
                </a:lnTo>
                <a:lnTo>
                  <a:pt x="2839" y="215"/>
                </a:lnTo>
                <a:lnTo>
                  <a:pt x="2843" y="214"/>
                </a:lnTo>
                <a:lnTo>
                  <a:pt x="2847" y="212"/>
                </a:lnTo>
                <a:lnTo>
                  <a:pt x="2850" y="210"/>
                </a:lnTo>
                <a:lnTo>
                  <a:pt x="2854" y="208"/>
                </a:lnTo>
                <a:lnTo>
                  <a:pt x="2857" y="207"/>
                </a:lnTo>
                <a:lnTo>
                  <a:pt x="2859" y="207"/>
                </a:lnTo>
                <a:lnTo>
                  <a:pt x="2862" y="205"/>
                </a:lnTo>
                <a:lnTo>
                  <a:pt x="2880" y="224"/>
                </a:lnTo>
                <a:lnTo>
                  <a:pt x="2889" y="222"/>
                </a:lnTo>
                <a:lnTo>
                  <a:pt x="2898" y="222"/>
                </a:lnTo>
                <a:lnTo>
                  <a:pt x="2903" y="221"/>
                </a:lnTo>
                <a:lnTo>
                  <a:pt x="2910" y="221"/>
                </a:lnTo>
                <a:lnTo>
                  <a:pt x="2915" y="219"/>
                </a:lnTo>
                <a:lnTo>
                  <a:pt x="2921" y="221"/>
                </a:lnTo>
                <a:lnTo>
                  <a:pt x="2926" y="221"/>
                </a:lnTo>
                <a:lnTo>
                  <a:pt x="2933" y="224"/>
                </a:lnTo>
                <a:lnTo>
                  <a:pt x="2951" y="205"/>
                </a:lnTo>
                <a:lnTo>
                  <a:pt x="2933" y="205"/>
                </a:lnTo>
                <a:lnTo>
                  <a:pt x="2945" y="207"/>
                </a:lnTo>
                <a:lnTo>
                  <a:pt x="2960" y="208"/>
                </a:lnTo>
                <a:lnTo>
                  <a:pt x="2972" y="212"/>
                </a:lnTo>
                <a:lnTo>
                  <a:pt x="2984" y="214"/>
                </a:lnTo>
                <a:lnTo>
                  <a:pt x="2998" y="217"/>
                </a:lnTo>
                <a:lnTo>
                  <a:pt x="3011" y="221"/>
                </a:lnTo>
                <a:lnTo>
                  <a:pt x="3025" y="222"/>
                </a:lnTo>
                <a:lnTo>
                  <a:pt x="3037" y="224"/>
                </a:lnTo>
                <a:lnTo>
                  <a:pt x="3055" y="242"/>
                </a:lnTo>
                <a:lnTo>
                  <a:pt x="3062" y="242"/>
                </a:lnTo>
                <a:lnTo>
                  <a:pt x="3069" y="242"/>
                </a:lnTo>
                <a:lnTo>
                  <a:pt x="3076" y="244"/>
                </a:lnTo>
                <a:lnTo>
                  <a:pt x="3085" y="244"/>
                </a:lnTo>
                <a:lnTo>
                  <a:pt x="3094" y="245"/>
                </a:lnTo>
                <a:lnTo>
                  <a:pt x="3101" y="247"/>
                </a:lnTo>
                <a:lnTo>
                  <a:pt x="3108" y="249"/>
                </a:lnTo>
                <a:lnTo>
                  <a:pt x="3115" y="253"/>
                </a:lnTo>
                <a:lnTo>
                  <a:pt x="3113" y="258"/>
                </a:lnTo>
                <a:lnTo>
                  <a:pt x="3111" y="261"/>
                </a:lnTo>
                <a:lnTo>
                  <a:pt x="3111" y="263"/>
                </a:lnTo>
                <a:lnTo>
                  <a:pt x="3111" y="265"/>
                </a:lnTo>
                <a:lnTo>
                  <a:pt x="3111" y="268"/>
                </a:lnTo>
                <a:lnTo>
                  <a:pt x="3110" y="270"/>
                </a:lnTo>
                <a:lnTo>
                  <a:pt x="3110" y="274"/>
                </a:lnTo>
                <a:lnTo>
                  <a:pt x="3106" y="281"/>
                </a:lnTo>
                <a:lnTo>
                  <a:pt x="3088" y="261"/>
                </a:lnTo>
                <a:lnTo>
                  <a:pt x="3037" y="261"/>
                </a:lnTo>
                <a:lnTo>
                  <a:pt x="3037" y="258"/>
                </a:lnTo>
                <a:lnTo>
                  <a:pt x="3036" y="253"/>
                </a:lnTo>
                <a:lnTo>
                  <a:pt x="3032" y="249"/>
                </a:lnTo>
                <a:lnTo>
                  <a:pt x="3028" y="244"/>
                </a:lnTo>
                <a:lnTo>
                  <a:pt x="3025" y="240"/>
                </a:lnTo>
                <a:lnTo>
                  <a:pt x="3023" y="237"/>
                </a:lnTo>
                <a:lnTo>
                  <a:pt x="3021" y="233"/>
                </a:lnTo>
                <a:lnTo>
                  <a:pt x="3020" y="233"/>
                </a:lnTo>
                <a:lnTo>
                  <a:pt x="3020" y="237"/>
                </a:lnTo>
                <a:lnTo>
                  <a:pt x="3020" y="240"/>
                </a:lnTo>
                <a:lnTo>
                  <a:pt x="3020" y="245"/>
                </a:lnTo>
                <a:lnTo>
                  <a:pt x="3021" y="249"/>
                </a:lnTo>
                <a:lnTo>
                  <a:pt x="3028" y="260"/>
                </a:lnTo>
                <a:lnTo>
                  <a:pt x="3037" y="268"/>
                </a:lnTo>
                <a:lnTo>
                  <a:pt x="3048" y="276"/>
                </a:lnTo>
                <a:lnTo>
                  <a:pt x="3058" y="283"/>
                </a:lnTo>
                <a:lnTo>
                  <a:pt x="3071" y="288"/>
                </a:lnTo>
                <a:lnTo>
                  <a:pt x="3081" y="290"/>
                </a:lnTo>
                <a:lnTo>
                  <a:pt x="3080" y="293"/>
                </a:lnTo>
                <a:lnTo>
                  <a:pt x="3078" y="297"/>
                </a:lnTo>
                <a:lnTo>
                  <a:pt x="3076" y="302"/>
                </a:lnTo>
                <a:lnTo>
                  <a:pt x="3073" y="307"/>
                </a:lnTo>
                <a:lnTo>
                  <a:pt x="3069" y="311"/>
                </a:lnTo>
                <a:lnTo>
                  <a:pt x="3066" y="314"/>
                </a:lnTo>
                <a:lnTo>
                  <a:pt x="3064" y="316"/>
                </a:lnTo>
                <a:lnTo>
                  <a:pt x="3064" y="318"/>
                </a:lnTo>
                <a:lnTo>
                  <a:pt x="3060" y="318"/>
                </a:lnTo>
                <a:lnTo>
                  <a:pt x="3057" y="318"/>
                </a:lnTo>
                <a:lnTo>
                  <a:pt x="3053" y="320"/>
                </a:lnTo>
                <a:lnTo>
                  <a:pt x="3050" y="321"/>
                </a:lnTo>
                <a:lnTo>
                  <a:pt x="3046" y="323"/>
                </a:lnTo>
                <a:lnTo>
                  <a:pt x="3044" y="325"/>
                </a:lnTo>
                <a:lnTo>
                  <a:pt x="3041" y="327"/>
                </a:lnTo>
                <a:lnTo>
                  <a:pt x="3037" y="327"/>
                </a:lnTo>
                <a:lnTo>
                  <a:pt x="3032" y="327"/>
                </a:lnTo>
                <a:lnTo>
                  <a:pt x="3025" y="325"/>
                </a:lnTo>
                <a:lnTo>
                  <a:pt x="3021" y="323"/>
                </a:lnTo>
                <a:lnTo>
                  <a:pt x="3016" y="323"/>
                </a:lnTo>
                <a:lnTo>
                  <a:pt x="3011" y="323"/>
                </a:lnTo>
                <a:lnTo>
                  <a:pt x="3005" y="323"/>
                </a:lnTo>
                <a:lnTo>
                  <a:pt x="3000" y="323"/>
                </a:lnTo>
                <a:lnTo>
                  <a:pt x="2993" y="327"/>
                </a:lnTo>
                <a:lnTo>
                  <a:pt x="2995" y="336"/>
                </a:lnTo>
                <a:lnTo>
                  <a:pt x="2998" y="344"/>
                </a:lnTo>
                <a:lnTo>
                  <a:pt x="3002" y="351"/>
                </a:lnTo>
                <a:lnTo>
                  <a:pt x="3009" y="357"/>
                </a:lnTo>
                <a:lnTo>
                  <a:pt x="3016" y="362"/>
                </a:lnTo>
                <a:lnTo>
                  <a:pt x="3023" y="366"/>
                </a:lnTo>
                <a:lnTo>
                  <a:pt x="3030" y="369"/>
                </a:lnTo>
                <a:lnTo>
                  <a:pt x="3037" y="373"/>
                </a:lnTo>
                <a:lnTo>
                  <a:pt x="3037" y="380"/>
                </a:lnTo>
                <a:lnTo>
                  <a:pt x="3039" y="389"/>
                </a:lnTo>
                <a:lnTo>
                  <a:pt x="3041" y="396"/>
                </a:lnTo>
                <a:lnTo>
                  <a:pt x="3041" y="405"/>
                </a:lnTo>
                <a:lnTo>
                  <a:pt x="3043" y="413"/>
                </a:lnTo>
                <a:lnTo>
                  <a:pt x="3044" y="422"/>
                </a:lnTo>
                <a:lnTo>
                  <a:pt x="3046" y="431"/>
                </a:lnTo>
                <a:lnTo>
                  <a:pt x="3046" y="438"/>
                </a:lnTo>
                <a:lnTo>
                  <a:pt x="3036" y="427"/>
                </a:lnTo>
                <a:lnTo>
                  <a:pt x="3023" y="420"/>
                </a:lnTo>
                <a:lnTo>
                  <a:pt x="3011" y="412"/>
                </a:lnTo>
                <a:lnTo>
                  <a:pt x="2998" y="405"/>
                </a:lnTo>
                <a:lnTo>
                  <a:pt x="2984" y="397"/>
                </a:lnTo>
                <a:lnTo>
                  <a:pt x="2972" y="390"/>
                </a:lnTo>
                <a:lnTo>
                  <a:pt x="2961" y="383"/>
                </a:lnTo>
                <a:lnTo>
                  <a:pt x="2951" y="373"/>
                </a:lnTo>
                <a:lnTo>
                  <a:pt x="2951" y="369"/>
                </a:lnTo>
                <a:lnTo>
                  <a:pt x="2951" y="366"/>
                </a:lnTo>
                <a:lnTo>
                  <a:pt x="2952" y="362"/>
                </a:lnTo>
                <a:lnTo>
                  <a:pt x="2954" y="359"/>
                </a:lnTo>
                <a:lnTo>
                  <a:pt x="2956" y="355"/>
                </a:lnTo>
                <a:lnTo>
                  <a:pt x="2958" y="351"/>
                </a:lnTo>
                <a:lnTo>
                  <a:pt x="2958" y="348"/>
                </a:lnTo>
                <a:lnTo>
                  <a:pt x="2960" y="344"/>
                </a:lnTo>
                <a:lnTo>
                  <a:pt x="2958" y="341"/>
                </a:lnTo>
                <a:lnTo>
                  <a:pt x="2956" y="334"/>
                </a:lnTo>
                <a:lnTo>
                  <a:pt x="2952" y="329"/>
                </a:lnTo>
                <a:lnTo>
                  <a:pt x="2951" y="320"/>
                </a:lnTo>
                <a:lnTo>
                  <a:pt x="2947" y="313"/>
                </a:lnTo>
                <a:lnTo>
                  <a:pt x="2944" y="304"/>
                </a:lnTo>
                <a:lnTo>
                  <a:pt x="2942" y="297"/>
                </a:lnTo>
                <a:lnTo>
                  <a:pt x="2942" y="290"/>
                </a:lnTo>
                <a:lnTo>
                  <a:pt x="2935" y="291"/>
                </a:lnTo>
                <a:lnTo>
                  <a:pt x="2931" y="293"/>
                </a:lnTo>
                <a:lnTo>
                  <a:pt x="2928" y="293"/>
                </a:lnTo>
                <a:lnTo>
                  <a:pt x="2924" y="293"/>
                </a:lnTo>
                <a:lnTo>
                  <a:pt x="2921" y="291"/>
                </a:lnTo>
                <a:lnTo>
                  <a:pt x="2917" y="290"/>
                </a:lnTo>
                <a:lnTo>
                  <a:pt x="2912" y="290"/>
                </a:lnTo>
                <a:lnTo>
                  <a:pt x="2907" y="290"/>
                </a:lnTo>
                <a:lnTo>
                  <a:pt x="2903" y="297"/>
                </a:lnTo>
                <a:lnTo>
                  <a:pt x="2898" y="304"/>
                </a:lnTo>
                <a:lnTo>
                  <a:pt x="2894" y="313"/>
                </a:lnTo>
                <a:lnTo>
                  <a:pt x="2887" y="321"/>
                </a:lnTo>
                <a:lnTo>
                  <a:pt x="2882" y="330"/>
                </a:lnTo>
                <a:lnTo>
                  <a:pt x="2877" y="339"/>
                </a:lnTo>
                <a:lnTo>
                  <a:pt x="2869" y="346"/>
                </a:lnTo>
                <a:lnTo>
                  <a:pt x="2862" y="353"/>
                </a:lnTo>
                <a:lnTo>
                  <a:pt x="2854" y="353"/>
                </a:lnTo>
                <a:lnTo>
                  <a:pt x="2847" y="351"/>
                </a:lnTo>
                <a:lnTo>
                  <a:pt x="2841" y="350"/>
                </a:lnTo>
                <a:lnTo>
                  <a:pt x="2836" y="346"/>
                </a:lnTo>
                <a:lnTo>
                  <a:pt x="2832" y="343"/>
                </a:lnTo>
                <a:lnTo>
                  <a:pt x="2831" y="339"/>
                </a:lnTo>
                <a:lnTo>
                  <a:pt x="2829" y="332"/>
                </a:lnTo>
                <a:lnTo>
                  <a:pt x="2829" y="327"/>
                </a:lnTo>
                <a:lnTo>
                  <a:pt x="2811" y="344"/>
                </a:lnTo>
                <a:lnTo>
                  <a:pt x="2794" y="327"/>
                </a:lnTo>
                <a:lnTo>
                  <a:pt x="2790" y="330"/>
                </a:lnTo>
                <a:lnTo>
                  <a:pt x="2785" y="336"/>
                </a:lnTo>
                <a:lnTo>
                  <a:pt x="2778" y="343"/>
                </a:lnTo>
                <a:lnTo>
                  <a:pt x="2772" y="350"/>
                </a:lnTo>
                <a:lnTo>
                  <a:pt x="2767" y="359"/>
                </a:lnTo>
                <a:lnTo>
                  <a:pt x="2762" y="367"/>
                </a:lnTo>
                <a:lnTo>
                  <a:pt x="2760" y="374"/>
                </a:lnTo>
                <a:lnTo>
                  <a:pt x="2758" y="382"/>
                </a:lnTo>
                <a:lnTo>
                  <a:pt x="2762" y="382"/>
                </a:lnTo>
                <a:lnTo>
                  <a:pt x="2767" y="385"/>
                </a:lnTo>
                <a:lnTo>
                  <a:pt x="2771" y="387"/>
                </a:lnTo>
                <a:lnTo>
                  <a:pt x="2776" y="390"/>
                </a:lnTo>
                <a:lnTo>
                  <a:pt x="2781" y="394"/>
                </a:lnTo>
                <a:lnTo>
                  <a:pt x="2785" y="397"/>
                </a:lnTo>
                <a:lnTo>
                  <a:pt x="2790" y="399"/>
                </a:lnTo>
                <a:lnTo>
                  <a:pt x="2794" y="401"/>
                </a:lnTo>
                <a:lnTo>
                  <a:pt x="2802" y="390"/>
                </a:lnTo>
                <a:lnTo>
                  <a:pt x="2809" y="392"/>
                </a:lnTo>
                <a:lnTo>
                  <a:pt x="2817" y="396"/>
                </a:lnTo>
                <a:lnTo>
                  <a:pt x="2824" y="401"/>
                </a:lnTo>
                <a:lnTo>
                  <a:pt x="2831" y="406"/>
                </a:lnTo>
                <a:lnTo>
                  <a:pt x="2838" y="413"/>
                </a:lnTo>
                <a:lnTo>
                  <a:pt x="2845" y="419"/>
                </a:lnTo>
                <a:lnTo>
                  <a:pt x="2850" y="424"/>
                </a:lnTo>
                <a:lnTo>
                  <a:pt x="2855" y="429"/>
                </a:lnTo>
                <a:lnTo>
                  <a:pt x="2855" y="466"/>
                </a:lnTo>
                <a:lnTo>
                  <a:pt x="2857" y="470"/>
                </a:lnTo>
                <a:lnTo>
                  <a:pt x="2862" y="473"/>
                </a:lnTo>
                <a:lnTo>
                  <a:pt x="2866" y="477"/>
                </a:lnTo>
                <a:lnTo>
                  <a:pt x="2871" y="481"/>
                </a:lnTo>
                <a:lnTo>
                  <a:pt x="2877" y="484"/>
                </a:lnTo>
                <a:lnTo>
                  <a:pt x="2882" y="488"/>
                </a:lnTo>
                <a:lnTo>
                  <a:pt x="2885" y="491"/>
                </a:lnTo>
                <a:lnTo>
                  <a:pt x="2889" y="495"/>
                </a:lnTo>
                <a:lnTo>
                  <a:pt x="2889" y="498"/>
                </a:lnTo>
                <a:lnTo>
                  <a:pt x="2887" y="503"/>
                </a:lnTo>
                <a:lnTo>
                  <a:pt x="2884" y="511"/>
                </a:lnTo>
                <a:lnTo>
                  <a:pt x="2880" y="518"/>
                </a:lnTo>
                <a:lnTo>
                  <a:pt x="2877" y="523"/>
                </a:lnTo>
                <a:lnTo>
                  <a:pt x="2875" y="530"/>
                </a:lnTo>
                <a:lnTo>
                  <a:pt x="2873" y="535"/>
                </a:lnTo>
                <a:lnTo>
                  <a:pt x="2871" y="541"/>
                </a:lnTo>
                <a:lnTo>
                  <a:pt x="2868" y="541"/>
                </a:lnTo>
                <a:lnTo>
                  <a:pt x="2864" y="539"/>
                </a:lnTo>
                <a:lnTo>
                  <a:pt x="2859" y="539"/>
                </a:lnTo>
                <a:lnTo>
                  <a:pt x="2855" y="537"/>
                </a:lnTo>
                <a:lnTo>
                  <a:pt x="2852" y="539"/>
                </a:lnTo>
                <a:lnTo>
                  <a:pt x="2848" y="541"/>
                </a:lnTo>
                <a:lnTo>
                  <a:pt x="2847" y="544"/>
                </a:lnTo>
                <a:lnTo>
                  <a:pt x="2847" y="549"/>
                </a:lnTo>
                <a:lnTo>
                  <a:pt x="2847" y="567"/>
                </a:lnTo>
                <a:lnTo>
                  <a:pt x="2848" y="579"/>
                </a:lnTo>
                <a:lnTo>
                  <a:pt x="2852" y="590"/>
                </a:lnTo>
                <a:lnTo>
                  <a:pt x="2859" y="602"/>
                </a:lnTo>
                <a:lnTo>
                  <a:pt x="2868" y="615"/>
                </a:lnTo>
                <a:lnTo>
                  <a:pt x="2875" y="627"/>
                </a:lnTo>
                <a:lnTo>
                  <a:pt x="2882" y="638"/>
                </a:lnTo>
                <a:lnTo>
                  <a:pt x="2887" y="650"/>
                </a:lnTo>
                <a:lnTo>
                  <a:pt x="2889" y="661"/>
                </a:lnTo>
                <a:lnTo>
                  <a:pt x="2880" y="661"/>
                </a:lnTo>
                <a:lnTo>
                  <a:pt x="2875" y="659"/>
                </a:lnTo>
                <a:lnTo>
                  <a:pt x="2871" y="657"/>
                </a:lnTo>
                <a:lnTo>
                  <a:pt x="2869" y="654"/>
                </a:lnTo>
                <a:lnTo>
                  <a:pt x="2868" y="650"/>
                </a:lnTo>
                <a:lnTo>
                  <a:pt x="2866" y="645"/>
                </a:lnTo>
                <a:lnTo>
                  <a:pt x="2866" y="640"/>
                </a:lnTo>
                <a:lnTo>
                  <a:pt x="2862" y="632"/>
                </a:lnTo>
                <a:lnTo>
                  <a:pt x="2855" y="624"/>
                </a:lnTo>
                <a:lnTo>
                  <a:pt x="2845" y="620"/>
                </a:lnTo>
                <a:lnTo>
                  <a:pt x="2836" y="613"/>
                </a:lnTo>
                <a:lnTo>
                  <a:pt x="2829" y="606"/>
                </a:lnTo>
                <a:lnTo>
                  <a:pt x="2820" y="599"/>
                </a:lnTo>
                <a:lnTo>
                  <a:pt x="2813" y="592"/>
                </a:lnTo>
                <a:lnTo>
                  <a:pt x="2808" y="583"/>
                </a:lnTo>
                <a:lnTo>
                  <a:pt x="2801" y="576"/>
                </a:lnTo>
                <a:lnTo>
                  <a:pt x="2794" y="567"/>
                </a:lnTo>
                <a:lnTo>
                  <a:pt x="2786" y="571"/>
                </a:lnTo>
                <a:lnTo>
                  <a:pt x="2779" y="574"/>
                </a:lnTo>
                <a:lnTo>
                  <a:pt x="2771" y="579"/>
                </a:lnTo>
                <a:lnTo>
                  <a:pt x="2762" y="583"/>
                </a:lnTo>
                <a:lnTo>
                  <a:pt x="2755" y="588"/>
                </a:lnTo>
                <a:lnTo>
                  <a:pt x="2746" y="594"/>
                </a:lnTo>
                <a:lnTo>
                  <a:pt x="2739" y="599"/>
                </a:lnTo>
                <a:lnTo>
                  <a:pt x="2732" y="606"/>
                </a:lnTo>
                <a:lnTo>
                  <a:pt x="2739" y="606"/>
                </a:lnTo>
                <a:lnTo>
                  <a:pt x="2744" y="608"/>
                </a:lnTo>
                <a:lnTo>
                  <a:pt x="2751" y="608"/>
                </a:lnTo>
                <a:lnTo>
                  <a:pt x="2756" y="610"/>
                </a:lnTo>
                <a:lnTo>
                  <a:pt x="2764" y="611"/>
                </a:lnTo>
                <a:lnTo>
                  <a:pt x="2767" y="613"/>
                </a:lnTo>
                <a:lnTo>
                  <a:pt x="2772" y="613"/>
                </a:lnTo>
                <a:lnTo>
                  <a:pt x="2776" y="615"/>
                </a:lnTo>
                <a:lnTo>
                  <a:pt x="2776" y="620"/>
                </a:lnTo>
                <a:lnTo>
                  <a:pt x="2776" y="625"/>
                </a:lnTo>
                <a:lnTo>
                  <a:pt x="2778" y="631"/>
                </a:lnTo>
                <a:lnTo>
                  <a:pt x="2781" y="636"/>
                </a:lnTo>
                <a:lnTo>
                  <a:pt x="2788" y="647"/>
                </a:lnTo>
                <a:lnTo>
                  <a:pt x="2799" y="657"/>
                </a:lnTo>
                <a:lnTo>
                  <a:pt x="2809" y="670"/>
                </a:lnTo>
                <a:lnTo>
                  <a:pt x="2818" y="682"/>
                </a:lnTo>
                <a:lnTo>
                  <a:pt x="2822" y="687"/>
                </a:lnTo>
                <a:lnTo>
                  <a:pt x="2825" y="694"/>
                </a:lnTo>
                <a:lnTo>
                  <a:pt x="2827" y="700"/>
                </a:lnTo>
                <a:lnTo>
                  <a:pt x="2829" y="707"/>
                </a:lnTo>
                <a:lnTo>
                  <a:pt x="2832" y="708"/>
                </a:lnTo>
                <a:lnTo>
                  <a:pt x="2836" y="710"/>
                </a:lnTo>
                <a:lnTo>
                  <a:pt x="2839" y="712"/>
                </a:lnTo>
                <a:lnTo>
                  <a:pt x="2845" y="716"/>
                </a:lnTo>
                <a:lnTo>
                  <a:pt x="2848" y="719"/>
                </a:lnTo>
                <a:lnTo>
                  <a:pt x="2852" y="723"/>
                </a:lnTo>
                <a:lnTo>
                  <a:pt x="2854" y="724"/>
                </a:lnTo>
                <a:lnTo>
                  <a:pt x="2855" y="726"/>
                </a:lnTo>
                <a:lnTo>
                  <a:pt x="2854" y="730"/>
                </a:lnTo>
                <a:lnTo>
                  <a:pt x="2854" y="735"/>
                </a:lnTo>
                <a:lnTo>
                  <a:pt x="2852" y="740"/>
                </a:lnTo>
                <a:lnTo>
                  <a:pt x="2850" y="746"/>
                </a:lnTo>
                <a:lnTo>
                  <a:pt x="2848" y="753"/>
                </a:lnTo>
                <a:lnTo>
                  <a:pt x="2847" y="760"/>
                </a:lnTo>
                <a:lnTo>
                  <a:pt x="2847" y="767"/>
                </a:lnTo>
                <a:lnTo>
                  <a:pt x="2847" y="774"/>
                </a:lnTo>
                <a:lnTo>
                  <a:pt x="2829" y="792"/>
                </a:lnTo>
                <a:lnTo>
                  <a:pt x="2794" y="792"/>
                </a:lnTo>
                <a:lnTo>
                  <a:pt x="2788" y="797"/>
                </a:lnTo>
                <a:lnTo>
                  <a:pt x="2783" y="800"/>
                </a:lnTo>
                <a:lnTo>
                  <a:pt x="2779" y="802"/>
                </a:lnTo>
                <a:lnTo>
                  <a:pt x="2776" y="802"/>
                </a:lnTo>
                <a:lnTo>
                  <a:pt x="2772" y="802"/>
                </a:lnTo>
                <a:lnTo>
                  <a:pt x="2769" y="802"/>
                </a:lnTo>
                <a:lnTo>
                  <a:pt x="2764" y="800"/>
                </a:lnTo>
                <a:lnTo>
                  <a:pt x="2758" y="800"/>
                </a:lnTo>
                <a:lnTo>
                  <a:pt x="2776" y="781"/>
                </a:lnTo>
                <a:lnTo>
                  <a:pt x="2771" y="784"/>
                </a:lnTo>
                <a:lnTo>
                  <a:pt x="2767" y="786"/>
                </a:lnTo>
                <a:lnTo>
                  <a:pt x="2764" y="786"/>
                </a:lnTo>
                <a:lnTo>
                  <a:pt x="2762" y="788"/>
                </a:lnTo>
                <a:lnTo>
                  <a:pt x="2758" y="792"/>
                </a:lnTo>
                <a:lnTo>
                  <a:pt x="2755" y="795"/>
                </a:lnTo>
                <a:lnTo>
                  <a:pt x="2749" y="800"/>
                </a:lnTo>
                <a:lnTo>
                  <a:pt x="2742" y="797"/>
                </a:lnTo>
                <a:lnTo>
                  <a:pt x="2737" y="795"/>
                </a:lnTo>
                <a:lnTo>
                  <a:pt x="2730" y="793"/>
                </a:lnTo>
                <a:lnTo>
                  <a:pt x="2723" y="793"/>
                </a:lnTo>
                <a:lnTo>
                  <a:pt x="2718" y="793"/>
                </a:lnTo>
                <a:lnTo>
                  <a:pt x="2711" y="795"/>
                </a:lnTo>
                <a:lnTo>
                  <a:pt x="2703" y="797"/>
                </a:lnTo>
                <a:lnTo>
                  <a:pt x="2698" y="800"/>
                </a:lnTo>
                <a:lnTo>
                  <a:pt x="2700" y="807"/>
                </a:lnTo>
                <a:lnTo>
                  <a:pt x="2702" y="816"/>
                </a:lnTo>
                <a:lnTo>
                  <a:pt x="2707" y="823"/>
                </a:lnTo>
                <a:lnTo>
                  <a:pt x="2712" y="832"/>
                </a:lnTo>
                <a:lnTo>
                  <a:pt x="2718" y="839"/>
                </a:lnTo>
                <a:lnTo>
                  <a:pt x="2723" y="846"/>
                </a:lnTo>
                <a:lnTo>
                  <a:pt x="2728" y="852"/>
                </a:lnTo>
                <a:lnTo>
                  <a:pt x="2732" y="857"/>
                </a:lnTo>
                <a:lnTo>
                  <a:pt x="2732" y="860"/>
                </a:lnTo>
                <a:lnTo>
                  <a:pt x="2730" y="864"/>
                </a:lnTo>
                <a:lnTo>
                  <a:pt x="2730" y="868"/>
                </a:lnTo>
                <a:lnTo>
                  <a:pt x="2728" y="871"/>
                </a:lnTo>
                <a:lnTo>
                  <a:pt x="2726" y="875"/>
                </a:lnTo>
                <a:lnTo>
                  <a:pt x="2725" y="878"/>
                </a:lnTo>
                <a:lnTo>
                  <a:pt x="2725" y="882"/>
                </a:lnTo>
                <a:lnTo>
                  <a:pt x="2723" y="885"/>
                </a:lnTo>
                <a:lnTo>
                  <a:pt x="2726" y="889"/>
                </a:lnTo>
                <a:lnTo>
                  <a:pt x="2732" y="892"/>
                </a:lnTo>
                <a:lnTo>
                  <a:pt x="2735" y="898"/>
                </a:lnTo>
                <a:lnTo>
                  <a:pt x="2739" y="905"/>
                </a:lnTo>
                <a:lnTo>
                  <a:pt x="2744" y="910"/>
                </a:lnTo>
                <a:lnTo>
                  <a:pt x="2746" y="917"/>
                </a:lnTo>
                <a:lnTo>
                  <a:pt x="2749" y="924"/>
                </a:lnTo>
                <a:lnTo>
                  <a:pt x="2749" y="931"/>
                </a:lnTo>
                <a:lnTo>
                  <a:pt x="2744" y="931"/>
                </a:lnTo>
                <a:lnTo>
                  <a:pt x="2739" y="933"/>
                </a:lnTo>
                <a:lnTo>
                  <a:pt x="2735" y="935"/>
                </a:lnTo>
                <a:lnTo>
                  <a:pt x="2734" y="938"/>
                </a:lnTo>
                <a:lnTo>
                  <a:pt x="2730" y="942"/>
                </a:lnTo>
                <a:lnTo>
                  <a:pt x="2728" y="947"/>
                </a:lnTo>
                <a:lnTo>
                  <a:pt x="2726" y="952"/>
                </a:lnTo>
                <a:lnTo>
                  <a:pt x="2723" y="958"/>
                </a:lnTo>
                <a:lnTo>
                  <a:pt x="2718" y="956"/>
                </a:lnTo>
                <a:lnTo>
                  <a:pt x="2707" y="949"/>
                </a:lnTo>
                <a:lnTo>
                  <a:pt x="2691" y="940"/>
                </a:lnTo>
                <a:lnTo>
                  <a:pt x="2675" y="929"/>
                </a:lnTo>
                <a:lnTo>
                  <a:pt x="2659" y="919"/>
                </a:lnTo>
                <a:lnTo>
                  <a:pt x="2645" y="908"/>
                </a:lnTo>
                <a:lnTo>
                  <a:pt x="2635" y="899"/>
                </a:lnTo>
                <a:lnTo>
                  <a:pt x="2628" y="894"/>
                </a:lnTo>
                <a:lnTo>
                  <a:pt x="2624" y="903"/>
                </a:lnTo>
                <a:lnTo>
                  <a:pt x="2624" y="913"/>
                </a:lnTo>
                <a:lnTo>
                  <a:pt x="2624" y="924"/>
                </a:lnTo>
                <a:lnTo>
                  <a:pt x="2628" y="933"/>
                </a:lnTo>
                <a:lnTo>
                  <a:pt x="2638" y="951"/>
                </a:lnTo>
                <a:lnTo>
                  <a:pt x="2654" y="968"/>
                </a:lnTo>
                <a:lnTo>
                  <a:pt x="2668" y="986"/>
                </a:lnTo>
                <a:lnTo>
                  <a:pt x="2684" y="1004"/>
                </a:lnTo>
                <a:lnTo>
                  <a:pt x="2689" y="1012"/>
                </a:lnTo>
                <a:lnTo>
                  <a:pt x="2695" y="1023"/>
                </a:lnTo>
                <a:lnTo>
                  <a:pt x="2696" y="1032"/>
                </a:lnTo>
                <a:lnTo>
                  <a:pt x="2698" y="1042"/>
                </a:lnTo>
                <a:lnTo>
                  <a:pt x="2688" y="1041"/>
                </a:lnTo>
                <a:lnTo>
                  <a:pt x="2677" y="1039"/>
                </a:lnTo>
                <a:lnTo>
                  <a:pt x="2666" y="1034"/>
                </a:lnTo>
                <a:lnTo>
                  <a:pt x="2658" y="1027"/>
                </a:lnTo>
                <a:lnTo>
                  <a:pt x="2647" y="1018"/>
                </a:lnTo>
                <a:lnTo>
                  <a:pt x="2636" y="1007"/>
                </a:lnTo>
                <a:lnTo>
                  <a:pt x="2628" y="997"/>
                </a:lnTo>
                <a:lnTo>
                  <a:pt x="2619" y="986"/>
                </a:lnTo>
                <a:lnTo>
                  <a:pt x="2612" y="974"/>
                </a:lnTo>
                <a:lnTo>
                  <a:pt x="2605" y="961"/>
                </a:lnTo>
                <a:lnTo>
                  <a:pt x="2599" y="949"/>
                </a:lnTo>
                <a:lnTo>
                  <a:pt x="2594" y="936"/>
                </a:lnTo>
                <a:lnTo>
                  <a:pt x="2592" y="924"/>
                </a:lnTo>
                <a:lnTo>
                  <a:pt x="2590" y="913"/>
                </a:lnTo>
                <a:lnTo>
                  <a:pt x="2590" y="903"/>
                </a:lnTo>
                <a:lnTo>
                  <a:pt x="2592" y="894"/>
                </a:lnTo>
                <a:lnTo>
                  <a:pt x="2589" y="892"/>
                </a:lnTo>
                <a:lnTo>
                  <a:pt x="2587" y="892"/>
                </a:lnTo>
                <a:lnTo>
                  <a:pt x="2583" y="890"/>
                </a:lnTo>
                <a:lnTo>
                  <a:pt x="2580" y="889"/>
                </a:lnTo>
                <a:lnTo>
                  <a:pt x="2576" y="887"/>
                </a:lnTo>
                <a:lnTo>
                  <a:pt x="2573" y="885"/>
                </a:lnTo>
                <a:lnTo>
                  <a:pt x="2571" y="885"/>
                </a:lnTo>
                <a:lnTo>
                  <a:pt x="2567" y="885"/>
                </a:lnTo>
                <a:lnTo>
                  <a:pt x="2560" y="875"/>
                </a:lnTo>
                <a:lnTo>
                  <a:pt x="2550" y="859"/>
                </a:lnTo>
                <a:lnTo>
                  <a:pt x="2536" y="839"/>
                </a:lnTo>
                <a:lnTo>
                  <a:pt x="2522" y="818"/>
                </a:lnTo>
                <a:lnTo>
                  <a:pt x="2507" y="799"/>
                </a:lnTo>
                <a:lnTo>
                  <a:pt x="2495" y="784"/>
                </a:lnTo>
                <a:lnTo>
                  <a:pt x="2490" y="774"/>
                </a:lnTo>
                <a:lnTo>
                  <a:pt x="2488" y="774"/>
                </a:lnTo>
                <a:lnTo>
                  <a:pt x="2484" y="772"/>
                </a:lnTo>
                <a:lnTo>
                  <a:pt x="2483" y="772"/>
                </a:lnTo>
                <a:lnTo>
                  <a:pt x="2479" y="770"/>
                </a:lnTo>
                <a:lnTo>
                  <a:pt x="2476" y="769"/>
                </a:lnTo>
                <a:lnTo>
                  <a:pt x="2472" y="767"/>
                </a:lnTo>
                <a:lnTo>
                  <a:pt x="2469" y="765"/>
                </a:lnTo>
                <a:lnTo>
                  <a:pt x="2465" y="763"/>
                </a:lnTo>
                <a:lnTo>
                  <a:pt x="2462" y="763"/>
                </a:lnTo>
                <a:lnTo>
                  <a:pt x="2458" y="767"/>
                </a:lnTo>
                <a:lnTo>
                  <a:pt x="2454" y="769"/>
                </a:lnTo>
                <a:lnTo>
                  <a:pt x="2449" y="770"/>
                </a:lnTo>
                <a:lnTo>
                  <a:pt x="2446" y="772"/>
                </a:lnTo>
                <a:lnTo>
                  <a:pt x="2440" y="774"/>
                </a:lnTo>
                <a:lnTo>
                  <a:pt x="2435" y="776"/>
                </a:lnTo>
                <a:lnTo>
                  <a:pt x="2432" y="779"/>
                </a:lnTo>
                <a:lnTo>
                  <a:pt x="2428" y="781"/>
                </a:lnTo>
                <a:lnTo>
                  <a:pt x="2419" y="792"/>
                </a:lnTo>
                <a:lnTo>
                  <a:pt x="2419" y="809"/>
                </a:lnTo>
                <a:lnTo>
                  <a:pt x="2410" y="820"/>
                </a:lnTo>
                <a:lnTo>
                  <a:pt x="2393" y="820"/>
                </a:lnTo>
                <a:lnTo>
                  <a:pt x="2384" y="829"/>
                </a:lnTo>
                <a:lnTo>
                  <a:pt x="2380" y="836"/>
                </a:lnTo>
                <a:lnTo>
                  <a:pt x="2377" y="841"/>
                </a:lnTo>
                <a:lnTo>
                  <a:pt x="2373" y="846"/>
                </a:lnTo>
                <a:lnTo>
                  <a:pt x="2370" y="852"/>
                </a:lnTo>
                <a:lnTo>
                  <a:pt x="2366" y="857"/>
                </a:lnTo>
                <a:lnTo>
                  <a:pt x="2361" y="862"/>
                </a:lnTo>
                <a:lnTo>
                  <a:pt x="2356" y="869"/>
                </a:lnTo>
                <a:lnTo>
                  <a:pt x="2348" y="875"/>
                </a:lnTo>
                <a:lnTo>
                  <a:pt x="2352" y="882"/>
                </a:lnTo>
                <a:lnTo>
                  <a:pt x="2354" y="889"/>
                </a:lnTo>
                <a:lnTo>
                  <a:pt x="2356" y="896"/>
                </a:lnTo>
                <a:lnTo>
                  <a:pt x="2357" y="901"/>
                </a:lnTo>
                <a:lnTo>
                  <a:pt x="2357" y="908"/>
                </a:lnTo>
                <a:lnTo>
                  <a:pt x="2357" y="913"/>
                </a:lnTo>
                <a:lnTo>
                  <a:pt x="2357" y="917"/>
                </a:lnTo>
                <a:lnTo>
                  <a:pt x="2357" y="922"/>
                </a:lnTo>
                <a:lnTo>
                  <a:pt x="2333" y="951"/>
                </a:lnTo>
                <a:lnTo>
                  <a:pt x="2315" y="951"/>
                </a:lnTo>
                <a:lnTo>
                  <a:pt x="2311" y="949"/>
                </a:lnTo>
                <a:lnTo>
                  <a:pt x="2306" y="944"/>
                </a:lnTo>
                <a:lnTo>
                  <a:pt x="2303" y="938"/>
                </a:lnTo>
                <a:lnTo>
                  <a:pt x="2297" y="929"/>
                </a:lnTo>
                <a:lnTo>
                  <a:pt x="2294" y="922"/>
                </a:lnTo>
                <a:lnTo>
                  <a:pt x="2292" y="913"/>
                </a:lnTo>
                <a:lnTo>
                  <a:pt x="2288" y="908"/>
                </a:lnTo>
                <a:lnTo>
                  <a:pt x="2288" y="903"/>
                </a:lnTo>
                <a:lnTo>
                  <a:pt x="2285" y="903"/>
                </a:lnTo>
                <a:lnTo>
                  <a:pt x="2281" y="901"/>
                </a:lnTo>
                <a:lnTo>
                  <a:pt x="2278" y="899"/>
                </a:lnTo>
                <a:lnTo>
                  <a:pt x="2276" y="898"/>
                </a:lnTo>
                <a:lnTo>
                  <a:pt x="2273" y="896"/>
                </a:lnTo>
                <a:lnTo>
                  <a:pt x="2269" y="894"/>
                </a:lnTo>
                <a:lnTo>
                  <a:pt x="2265" y="894"/>
                </a:lnTo>
                <a:lnTo>
                  <a:pt x="2262" y="894"/>
                </a:lnTo>
                <a:lnTo>
                  <a:pt x="2262" y="887"/>
                </a:lnTo>
                <a:lnTo>
                  <a:pt x="2260" y="882"/>
                </a:lnTo>
                <a:lnTo>
                  <a:pt x="2260" y="876"/>
                </a:lnTo>
                <a:lnTo>
                  <a:pt x="2258" y="871"/>
                </a:lnTo>
                <a:lnTo>
                  <a:pt x="2258" y="866"/>
                </a:lnTo>
                <a:lnTo>
                  <a:pt x="2258" y="859"/>
                </a:lnTo>
                <a:lnTo>
                  <a:pt x="2260" y="853"/>
                </a:lnTo>
                <a:lnTo>
                  <a:pt x="2262" y="846"/>
                </a:lnTo>
                <a:lnTo>
                  <a:pt x="2257" y="839"/>
                </a:lnTo>
                <a:lnTo>
                  <a:pt x="2250" y="829"/>
                </a:lnTo>
                <a:lnTo>
                  <a:pt x="2246" y="816"/>
                </a:lnTo>
                <a:lnTo>
                  <a:pt x="2243" y="804"/>
                </a:lnTo>
                <a:lnTo>
                  <a:pt x="2239" y="792"/>
                </a:lnTo>
                <a:lnTo>
                  <a:pt x="2237" y="777"/>
                </a:lnTo>
                <a:lnTo>
                  <a:pt x="2235" y="765"/>
                </a:lnTo>
                <a:lnTo>
                  <a:pt x="2235" y="754"/>
                </a:lnTo>
                <a:lnTo>
                  <a:pt x="2235" y="758"/>
                </a:lnTo>
                <a:lnTo>
                  <a:pt x="2234" y="761"/>
                </a:lnTo>
                <a:lnTo>
                  <a:pt x="2234" y="765"/>
                </a:lnTo>
                <a:lnTo>
                  <a:pt x="2232" y="769"/>
                </a:lnTo>
                <a:lnTo>
                  <a:pt x="2230" y="772"/>
                </a:lnTo>
                <a:lnTo>
                  <a:pt x="2228" y="776"/>
                </a:lnTo>
                <a:lnTo>
                  <a:pt x="2228" y="779"/>
                </a:lnTo>
                <a:lnTo>
                  <a:pt x="2228" y="781"/>
                </a:lnTo>
                <a:lnTo>
                  <a:pt x="2221" y="781"/>
                </a:lnTo>
                <a:lnTo>
                  <a:pt x="2216" y="781"/>
                </a:lnTo>
                <a:lnTo>
                  <a:pt x="2211" y="779"/>
                </a:lnTo>
                <a:lnTo>
                  <a:pt x="2207" y="776"/>
                </a:lnTo>
                <a:lnTo>
                  <a:pt x="2202" y="774"/>
                </a:lnTo>
                <a:lnTo>
                  <a:pt x="2198" y="770"/>
                </a:lnTo>
                <a:lnTo>
                  <a:pt x="2195" y="767"/>
                </a:lnTo>
                <a:lnTo>
                  <a:pt x="2193" y="763"/>
                </a:lnTo>
                <a:lnTo>
                  <a:pt x="2158" y="763"/>
                </a:lnTo>
                <a:lnTo>
                  <a:pt x="2158" y="760"/>
                </a:lnTo>
                <a:lnTo>
                  <a:pt x="2160" y="756"/>
                </a:lnTo>
                <a:lnTo>
                  <a:pt x="2161" y="753"/>
                </a:lnTo>
                <a:lnTo>
                  <a:pt x="2161" y="749"/>
                </a:lnTo>
                <a:lnTo>
                  <a:pt x="2163" y="746"/>
                </a:lnTo>
                <a:lnTo>
                  <a:pt x="2165" y="742"/>
                </a:lnTo>
                <a:lnTo>
                  <a:pt x="2167" y="739"/>
                </a:lnTo>
                <a:lnTo>
                  <a:pt x="2167" y="735"/>
                </a:lnTo>
                <a:lnTo>
                  <a:pt x="2161" y="737"/>
                </a:lnTo>
                <a:lnTo>
                  <a:pt x="2156" y="737"/>
                </a:lnTo>
                <a:lnTo>
                  <a:pt x="2152" y="737"/>
                </a:lnTo>
                <a:lnTo>
                  <a:pt x="2151" y="733"/>
                </a:lnTo>
                <a:lnTo>
                  <a:pt x="2149" y="730"/>
                </a:lnTo>
                <a:lnTo>
                  <a:pt x="2149" y="724"/>
                </a:lnTo>
                <a:lnTo>
                  <a:pt x="2149" y="721"/>
                </a:lnTo>
                <a:lnTo>
                  <a:pt x="2149" y="717"/>
                </a:lnTo>
                <a:lnTo>
                  <a:pt x="2114" y="754"/>
                </a:lnTo>
                <a:lnTo>
                  <a:pt x="2110" y="753"/>
                </a:lnTo>
                <a:lnTo>
                  <a:pt x="2105" y="751"/>
                </a:lnTo>
                <a:lnTo>
                  <a:pt x="2099" y="747"/>
                </a:lnTo>
                <a:lnTo>
                  <a:pt x="2092" y="744"/>
                </a:lnTo>
                <a:lnTo>
                  <a:pt x="2085" y="739"/>
                </a:lnTo>
                <a:lnTo>
                  <a:pt x="2080" y="735"/>
                </a:lnTo>
                <a:lnTo>
                  <a:pt x="2075" y="730"/>
                </a:lnTo>
                <a:lnTo>
                  <a:pt x="2071" y="726"/>
                </a:lnTo>
                <a:lnTo>
                  <a:pt x="2064" y="728"/>
                </a:lnTo>
                <a:lnTo>
                  <a:pt x="2057" y="728"/>
                </a:lnTo>
                <a:lnTo>
                  <a:pt x="2048" y="726"/>
                </a:lnTo>
                <a:lnTo>
                  <a:pt x="2041" y="724"/>
                </a:lnTo>
                <a:lnTo>
                  <a:pt x="2034" y="719"/>
                </a:lnTo>
                <a:lnTo>
                  <a:pt x="2027" y="716"/>
                </a:lnTo>
                <a:lnTo>
                  <a:pt x="2022" y="710"/>
                </a:lnTo>
                <a:lnTo>
                  <a:pt x="2018" y="707"/>
                </a:lnTo>
                <a:lnTo>
                  <a:pt x="2011" y="714"/>
                </a:lnTo>
                <a:lnTo>
                  <a:pt x="2002" y="717"/>
                </a:lnTo>
                <a:lnTo>
                  <a:pt x="1994" y="721"/>
                </a:lnTo>
                <a:lnTo>
                  <a:pt x="1983" y="723"/>
                </a:lnTo>
                <a:lnTo>
                  <a:pt x="1974" y="723"/>
                </a:lnTo>
                <a:lnTo>
                  <a:pt x="1963" y="723"/>
                </a:lnTo>
                <a:lnTo>
                  <a:pt x="1955" y="721"/>
                </a:lnTo>
                <a:lnTo>
                  <a:pt x="1948" y="717"/>
                </a:lnTo>
                <a:lnTo>
                  <a:pt x="1941" y="707"/>
                </a:lnTo>
                <a:lnTo>
                  <a:pt x="1937" y="700"/>
                </a:lnTo>
                <a:lnTo>
                  <a:pt x="1933" y="691"/>
                </a:lnTo>
                <a:lnTo>
                  <a:pt x="1928" y="682"/>
                </a:lnTo>
                <a:lnTo>
                  <a:pt x="1923" y="675"/>
                </a:lnTo>
                <a:lnTo>
                  <a:pt x="1918" y="670"/>
                </a:lnTo>
                <a:lnTo>
                  <a:pt x="1909" y="666"/>
                </a:lnTo>
                <a:lnTo>
                  <a:pt x="1905" y="666"/>
                </a:lnTo>
                <a:lnTo>
                  <a:pt x="1900" y="666"/>
                </a:lnTo>
                <a:lnTo>
                  <a:pt x="1895" y="668"/>
                </a:lnTo>
                <a:lnTo>
                  <a:pt x="1888" y="671"/>
                </a:lnTo>
                <a:lnTo>
                  <a:pt x="1898" y="680"/>
                </a:lnTo>
                <a:lnTo>
                  <a:pt x="1907" y="691"/>
                </a:lnTo>
                <a:lnTo>
                  <a:pt x="1916" y="700"/>
                </a:lnTo>
                <a:lnTo>
                  <a:pt x="1926" y="708"/>
                </a:lnTo>
                <a:lnTo>
                  <a:pt x="1935" y="719"/>
                </a:lnTo>
                <a:lnTo>
                  <a:pt x="1942" y="730"/>
                </a:lnTo>
                <a:lnTo>
                  <a:pt x="1951" y="740"/>
                </a:lnTo>
                <a:lnTo>
                  <a:pt x="1958" y="754"/>
                </a:lnTo>
                <a:lnTo>
                  <a:pt x="1963" y="753"/>
                </a:lnTo>
                <a:lnTo>
                  <a:pt x="1969" y="751"/>
                </a:lnTo>
                <a:lnTo>
                  <a:pt x="1974" y="749"/>
                </a:lnTo>
                <a:lnTo>
                  <a:pt x="1978" y="746"/>
                </a:lnTo>
                <a:lnTo>
                  <a:pt x="1983" y="744"/>
                </a:lnTo>
                <a:lnTo>
                  <a:pt x="1986" y="740"/>
                </a:lnTo>
                <a:lnTo>
                  <a:pt x="1990" y="739"/>
                </a:lnTo>
                <a:lnTo>
                  <a:pt x="1994" y="739"/>
                </a:lnTo>
                <a:lnTo>
                  <a:pt x="1997" y="723"/>
                </a:lnTo>
                <a:close/>
              </a:path>
            </a:pathLst>
          </a:custGeom>
          <a:solidFill>
            <a:srgbClr val="DACF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Freeform 6"/>
          <p:cNvSpPr>
            <a:spLocks noEditPoints="1"/>
          </p:cNvSpPr>
          <p:nvPr/>
        </p:nvSpPr>
        <p:spPr bwMode="auto">
          <a:xfrm>
            <a:off x="3581400" y="2730501"/>
            <a:ext cx="1676400" cy="2301875"/>
          </a:xfrm>
          <a:custGeom>
            <a:avLst/>
            <a:gdLst>
              <a:gd name="T0" fmla="*/ 2147483647 w 1426"/>
              <a:gd name="T1" fmla="*/ 2147483647 h 1741"/>
              <a:gd name="T2" fmla="*/ 2147483647 w 1426"/>
              <a:gd name="T3" fmla="*/ 2147483647 h 1741"/>
              <a:gd name="T4" fmla="*/ 2147483647 w 1426"/>
              <a:gd name="T5" fmla="*/ 2147483647 h 1741"/>
              <a:gd name="T6" fmla="*/ 2147483647 w 1426"/>
              <a:gd name="T7" fmla="*/ 2147483647 h 1741"/>
              <a:gd name="T8" fmla="*/ 2147483647 w 1426"/>
              <a:gd name="T9" fmla="*/ 2147483647 h 1741"/>
              <a:gd name="T10" fmla="*/ 2147483647 w 1426"/>
              <a:gd name="T11" fmla="*/ 2147483647 h 1741"/>
              <a:gd name="T12" fmla="*/ 2147483647 w 1426"/>
              <a:gd name="T13" fmla="*/ 2147483647 h 1741"/>
              <a:gd name="T14" fmla="*/ 2147483647 w 1426"/>
              <a:gd name="T15" fmla="*/ 2147483647 h 1741"/>
              <a:gd name="T16" fmla="*/ 2147483647 w 1426"/>
              <a:gd name="T17" fmla="*/ 2147483647 h 1741"/>
              <a:gd name="T18" fmla="*/ 2147483647 w 1426"/>
              <a:gd name="T19" fmla="*/ 2147483647 h 1741"/>
              <a:gd name="T20" fmla="*/ 2147483647 w 1426"/>
              <a:gd name="T21" fmla="*/ 2147483647 h 1741"/>
              <a:gd name="T22" fmla="*/ 2147483647 w 1426"/>
              <a:gd name="T23" fmla="*/ 2147483647 h 1741"/>
              <a:gd name="T24" fmla="*/ 2147483647 w 1426"/>
              <a:gd name="T25" fmla="*/ 2147483647 h 1741"/>
              <a:gd name="T26" fmla="*/ 2147483647 w 1426"/>
              <a:gd name="T27" fmla="*/ 2147483647 h 1741"/>
              <a:gd name="T28" fmla="*/ 2147483647 w 1426"/>
              <a:gd name="T29" fmla="*/ 2147483647 h 1741"/>
              <a:gd name="T30" fmla="*/ 2147483647 w 1426"/>
              <a:gd name="T31" fmla="*/ 2147483647 h 1741"/>
              <a:gd name="T32" fmla="*/ 2147483647 w 1426"/>
              <a:gd name="T33" fmla="*/ 2147483647 h 1741"/>
              <a:gd name="T34" fmla="*/ 2147483647 w 1426"/>
              <a:gd name="T35" fmla="*/ 2147483647 h 1741"/>
              <a:gd name="T36" fmla="*/ 2147483647 w 1426"/>
              <a:gd name="T37" fmla="*/ 2147483647 h 1741"/>
              <a:gd name="T38" fmla="*/ 2147483647 w 1426"/>
              <a:gd name="T39" fmla="*/ 2147483647 h 1741"/>
              <a:gd name="T40" fmla="*/ 2147483647 w 1426"/>
              <a:gd name="T41" fmla="*/ 2147483647 h 1741"/>
              <a:gd name="T42" fmla="*/ 2147483647 w 1426"/>
              <a:gd name="T43" fmla="*/ 2147483647 h 1741"/>
              <a:gd name="T44" fmla="*/ 2147483647 w 1426"/>
              <a:gd name="T45" fmla="*/ 2147483647 h 1741"/>
              <a:gd name="T46" fmla="*/ 2147483647 w 1426"/>
              <a:gd name="T47" fmla="*/ 2147483647 h 1741"/>
              <a:gd name="T48" fmla="*/ 2147483647 w 1426"/>
              <a:gd name="T49" fmla="*/ 2147483647 h 1741"/>
              <a:gd name="T50" fmla="*/ 2147483647 w 1426"/>
              <a:gd name="T51" fmla="*/ 2147483647 h 1741"/>
              <a:gd name="T52" fmla="*/ 2147483647 w 1426"/>
              <a:gd name="T53" fmla="*/ 2147483647 h 1741"/>
              <a:gd name="T54" fmla="*/ 2147483647 w 1426"/>
              <a:gd name="T55" fmla="*/ 2147483647 h 1741"/>
              <a:gd name="T56" fmla="*/ 2147483647 w 1426"/>
              <a:gd name="T57" fmla="*/ 2147483647 h 1741"/>
              <a:gd name="T58" fmla="*/ 2147483647 w 1426"/>
              <a:gd name="T59" fmla="*/ 2147483647 h 1741"/>
              <a:gd name="T60" fmla="*/ 2147483647 w 1426"/>
              <a:gd name="T61" fmla="*/ 2147483647 h 1741"/>
              <a:gd name="T62" fmla="*/ 2147483647 w 1426"/>
              <a:gd name="T63" fmla="*/ 2147483647 h 1741"/>
              <a:gd name="T64" fmla="*/ 2147483647 w 1426"/>
              <a:gd name="T65" fmla="*/ 2147483647 h 1741"/>
              <a:gd name="T66" fmla="*/ 2147483647 w 1426"/>
              <a:gd name="T67" fmla="*/ 2147483647 h 1741"/>
              <a:gd name="T68" fmla="*/ 2147483647 w 1426"/>
              <a:gd name="T69" fmla="*/ 2147483647 h 1741"/>
              <a:gd name="T70" fmla="*/ 2147483647 w 1426"/>
              <a:gd name="T71" fmla="*/ 2147483647 h 1741"/>
              <a:gd name="T72" fmla="*/ 2147483647 w 1426"/>
              <a:gd name="T73" fmla="*/ 2147483647 h 1741"/>
              <a:gd name="T74" fmla="*/ 2147483647 w 1426"/>
              <a:gd name="T75" fmla="*/ 2147483647 h 1741"/>
              <a:gd name="T76" fmla="*/ 2147483647 w 1426"/>
              <a:gd name="T77" fmla="*/ 2147483647 h 1741"/>
              <a:gd name="T78" fmla="*/ 2147483647 w 1426"/>
              <a:gd name="T79" fmla="*/ 2147483647 h 1741"/>
              <a:gd name="T80" fmla="*/ 2147483647 w 1426"/>
              <a:gd name="T81" fmla="*/ 2147483647 h 1741"/>
              <a:gd name="T82" fmla="*/ 2147483647 w 1426"/>
              <a:gd name="T83" fmla="*/ 2147483647 h 1741"/>
              <a:gd name="T84" fmla="*/ 2147483647 w 1426"/>
              <a:gd name="T85" fmla="*/ 2147483647 h 1741"/>
              <a:gd name="T86" fmla="*/ 2147483647 w 1426"/>
              <a:gd name="T87" fmla="*/ 2147483647 h 1741"/>
              <a:gd name="T88" fmla="*/ 2147483647 w 1426"/>
              <a:gd name="T89" fmla="*/ 2147483647 h 1741"/>
              <a:gd name="T90" fmla="*/ 2147483647 w 1426"/>
              <a:gd name="T91" fmla="*/ 2147483647 h 1741"/>
              <a:gd name="T92" fmla="*/ 2147483647 w 1426"/>
              <a:gd name="T93" fmla="*/ 2147483647 h 1741"/>
              <a:gd name="T94" fmla="*/ 2147483647 w 1426"/>
              <a:gd name="T95" fmla="*/ 2147483647 h 1741"/>
              <a:gd name="T96" fmla="*/ 2147483647 w 1426"/>
              <a:gd name="T97" fmla="*/ 2147483647 h 1741"/>
              <a:gd name="T98" fmla="*/ 2147483647 w 1426"/>
              <a:gd name="T99" fmla="*/ 2147483647 h 1741"/>
              <a:gd name="T100" fmla="*/ 2147483647 w 1426"/>
              <a:gd name="T101" fmla="*/ 2147483647 h 1741"/>
              <a:gd name="T102" fmla="*/ 2147483647 w 1426"/>
              <a:gd name="T103" fmla="*/ 2147483647 h 1741"/>
              <a:gd name="T104" fmla="*/ 2147483647 w 1426"/>
              <a:gd name="T105" fmla="*/ 2147483647 h 1741"/>
              <a:gd name="T106" fmla="*/ 2147483647 w 1426"/>
              <a:gd name="T107" fmla="*/ 2147483647 h 1741"/>
              <a:gd name="T108" fmla="*/ 2147483647 w 1426"/>
              <a:gd name="T109" fmla="*/ 2147483647 h 1741"/>
              <a:gd name="T110" fmla="*/ 2147483647 w 1426"/>
              <a:gd name="T111" fmla="*/ 2147483647 h 1741"/>
              <a:gd name="T112" fmla="*/ 2147483647 w 1426"/>
              <a:gd name="T113" fmla="*/ 2147483647 h 1741"/>
              <a:gd name="T114" fmla="*/ 2147483647 w 1426"/>
              <a:gd name="T115" fmla="*/ 2147483647 h 1741"/>
              <a:gd name="T116" fmla="*/ 2147483647 w 1426"/>
              <a:gd name="T117" fmla="*/ 2147483647 h 1741"/>
              <a:gd name="T118" fmla="*/ 2147483647 w 1426"/>
              <a:gd name="T119" fmla="*/ 2147483647 h 1741"/>
              <a:gd name="T120" fmla="*/ 2147483647 w 1426"/>
              <a:gd name="T121" fmla="*/ 2147483647 h 1741"/>
              <a:gd name="T122" fmla="*/ 2147483647 w 1426"/>
              <a:gd name="T123" fmla="*/ 2147483647 h 17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26"/>
              <a:gd name="T187" fmla="*/ 0 h 1741"/>
              <a:gd name="T188" fmla="*/ 1426 w 1426"/>
              <a:gd name="T189" fmla="*/ 1741 h 174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26" h="1741">
                <a:moveTo>
                  <a:pt x="1078" y="1741"/>
                </a:moveTo>
                <a:lnTo>
                  <a:pt x="1069" y="1735"/>
                </a:lnTo>
                <a:lnTo>
                  <a:pt x="1058" y="1730"/>
                </a:lnTo>
                <a:lnTo>
                  <a:pt x="1046" y="1723"/>
                </a:lnTo>
                <a:lnTo>
                  <a:pt x="1034" y="1714"/>
                </a:lnTo>
                <a:lnTo>
                  <a:pt x="1021" y="1705"/>
                </a:lnTo>
                <a:lnTo>
                  <a:pt x="1012" y="1696"/>
                </a:lnTo>
                <a:lnTo>
                  <a:pt x="1011" y="1691"/>
                </a:lnTo>
                <a:lnTo>
                  <a:pt x="1009" y="1686"/>
                </a:lnTo>
                <a:lnTo>
                  <a:pt x="1007" y="1680"/>
                </a:lnTo>
                <a:lnTo>
                  <a:pt x="1009" y="1675"/>
                </a:lnTo>
                <a:lnTo>
                  <a:pt x="1005" y="1675"/>
                </a:lnTo>
                <a:lnTo>
                  <a:pt x="1000" y="1672"/>
                </a:lnTo>
                <a:lnTo>
                  <a:pt x="997" y="1670"/>
                </a:lnTo>
                <a:lnTo>
                  <a:pt x="991" y="1666"/>
                </a:lnTo>
                <a:lnTo>
                  <a:pt x="986" y="1663"/>
                </a:lnTo>
                <a:lnTo>
                  <a:pt x="981" y="1659"/>
                </a:lnTo>
                <a:lnTo>
                  <a:pt x="977" y="1657"/>
                </a:lnTo>
                <a:lnTo>
                  <a:pt x="974" y="1656"/>
                </a:lnTo>
                <a:lnTo>
                  <a:pt x="974" y="1620"/>
                </a:lnTo>
                <a:lnTo>
                  <a:pt x="963" y="1606"/>
                </a:lnTo>
                <a:lnTo>
                  <a:pt x="956" y="1594"/>
                </a:lnTo>
                <a:lnTo>
                  <a:pt x="949" y="1578"/>
                </a:lnTo>
                <a:lnTo>
                  <a:pt x="944" y="1564"/>
                </a:lnTo>
                <a:lnTo>
                  <a:pt x="938" y="1532"/>
                </a:lnTo>
                <a:lnTo>
                  <a:pt x="935" y="1498"/>
                </a:lnTo>
                <a:lnTo>
                  <a:pt x="931" y="1465"/>
                </a:lnTo>
                <a:lnTo>
                  <a:pt x="924" y="1433"/>
                </a:lnTo>
                <a:lnTo>
                  <a:pt x="921" y="1419"/>
                </a:lnTo>
                <a:lnTo>
                  <a:pt x="914" y="1403"/>
                </a:lnTo>
                <a:lnTo>
                  <a:pt x="906" y="1391"/>
                </a:lnTo>
                <a:lnTo>
                  <a:pt x="896" y="1378"/>
                </a:lnTo>
                <a:lnTo>
                  <a:pt x="896" y="1368"/>
                </a:lnTo>
                <a:lnTo>
                  <a:pt x="898" y="1357"/>
                </a:lnTo>
                <a:lnTo>
                  <a:pt x="901" y="1346"/>
                </a:lnTo>
                <a:lnTo>
                  <a:pt x="905" y="1336"/>
                </a:lnTo>
                <a:lnTo>
                  <a:pt x="906" y="1325"/>
                </a:lnTo>
                <a:lnTo>
                  <a:pt x="910" y="1315"/>
                </a:lnTo>
                <a:lnTo>
                  <a:pt x="912" y="1304"/>
                </a:lnTo>
                <a:lnTo>
                  <a:pt x="912" y="1293"/>
                </a:lnTo>
                <a:lnTo>
                  <a:pt x="898" y="1292"/>
                </a:lnTo>
                <a:lnTo>
                  <a:pt x="882" y="1286"/>
                </a:lnTo>
                <a:lnTo>
                  <a:pt x="862" y="1278"/>
                </a:lnTo>
                <a:lnTo>
                  <a:pt x="845" y="1267"/>
                </a:lnTo>
                <a:lnTo>
                  <a:pt x="825" y="1255"/>
                </a:lnTo>
                <a:lnTo>
                  <a:pt x="809" y="1242"/>
                </a:lnTo>
                <a:lnTo>
                  <a:pt x="793" y="1230"/>
                </a:lnTo>
                <a:lnTo>
                  <a:pt x="783" y="1219"/>
                </a:lnTo>
                <a:lnTo>
                  <a:pt x="783" y="1182"/>
                </a:lnTo>
                <a:lnTo>
                  <a:pt x="776" y="1182"/>
                </a:lnTo>
                <a:lnTo>
                  <a:pt x="770" y="1180"/>
                </a:lnTo>
                <a:lnTo>
                  <a:pt x="765" y="1179"/>
                </a:lnTo>
                <a:lnTo>
                  <a:pt x="760" y="1177"/>
                </a:lnTo>
                <a:lnTo>
                  <a:pt x="755" y="1175"/>
                </a:lnTo>
                <a:lnTo>
                  <a:pt x="749" y="1175"/>
                </a:lnTo>
                <a:lnTo>
                  <a:pt x="744" y="1173"/>
                </a:lnTo>
                <a:lnTo>
                  <a:pt x="739" y="1173"/>
                </a:lnTo>
                <a:lnTo>
                  <a:pt x="735" y="1170"/>
                </a:lnTo>
                <a:lnTo>
                  <a:pt x="732" y="1164"/>
                </a:lnTo>
                <a:lnTo>
                  <a:pt x="728" y="1159"/>
                </a:lnTo>
                <a:lnTo>
                  <a:pt x="725" y="1154"/>
                </a:lnTo>
                <a:lnTo>
                  <a:pt x="719" y="1148"/>
                </a:lnTo>
                <a:lnTo>
                  <a:pt x="716" y="1143"/>
                </a:lnTo>
                <a:lnTo>
                  <a:pt x="710" y="1140"/>
                </a:lnTo>
                <a:lnTo>
                  <a:pt x="703" y="1136"/>
                </a:lnTo>
                <a:lnTo>
                  <a:pt x="705" y="1131"/>
                </a:lnTo>
                <a:lnTo>
                  <a:pt x="707" y="1126"/>
                </a:lnTo>
                <a:lnTo>
                  <a:pt x="710" y="1120"/>
                </a:lnTo>
                <a:lnTo>
                  <a:pt x="714" y="1113"/>
                </a:lnTo>
                <a:lnTo>
                  <a:pt x="717" y="1106"/>
                </a:lnTo>
                <a:lnTo>
                  <a:pt x="723" y="1099"/>
                </a:lnTo>
                <a:lnTo>
                  <a:pt x="726" y="1094"/>
                </a:lnTo>
                <a:lnTo>
                  <a:pt x="730" y="1088"/>
                </a:lnTo>
                <a:lnTo>
                  <a:pt x="730" y="1085"/>
                </a:lnTo>
                <a:lnTo>
                  <a:pt x="728" y="1083"/>
                </a:lnTo>
                <a:lnTo>
                  <a:pt x="726" y="1080"/>
                </a:lnTo>
                <a:lnTo>
                  <a:pt x="725" y="1076"/>
                </a:lnTo>
                <a:lnTo>
                  <a:pt x="725" y="1073"/>
                </a:lnTo>
                <a:lnTo>
                  <a:pt x="723" y="1069"/>
                </a:lnTo>
                <a:lnTo>
                  <a:pt x="721" y="1065"/>
                </a:lnTo>
                <a:lnTo>
                  <a:pt x="721" y="1062"/>
                </a:lnTo>
                <a:lnTo>
                  <a:pt x="728" y="1053"/>
                </a:lnTo>
                <a:lnTo>
                  <a:pt x="733" y="1044"/>
                </a:lnTo>
                <a:lnTo>
                  <a:pt x="740" y="1034"/>
                </a:lnTo>
                <a:lnTo>
                  <a:pt x="748" y="1025"/>
                </a:lnTo>
                <a:lnTo>
                  <a:pt x="753" y="1014"/>
                </a:lnTo>
                <a:lnTo>
                  <a:pt x="760" y="1004"/>
                </a:lnTo>
                <a:lnTo>
                  <a:pt x="767" y="995"/>
                </a:lnTo>
                <a:lnTo>
                  <a:pt x="772" y="986"/>
                </a:lnTo>
                <a:lnTo>
                  <a:pt x="756" y="968"/>
                </a:lnTo>
                <a:lnTo>
                  <a:pt x="756" y="951"/>
                </a:lnTo>
                <a:lnTo>
                  <a:pt x="783" y="922"/>
                </a:lnTo>
                <a:lnTo>
                  <a:pt x="790" y="924"/>
                </a:lnTo>
                <a:lnTo>
                  <a:pt x="799" y="926"/>
                </a:lnTo>
                <a:lnTo>
                  <a:pt x="808" y="924"/>
                </a:lnTo>
                <a:lnTo>
                  <a:pt x="816" y="922"/>
                </a:lnTo>
                <a:lnTo>
                  <a:pt x="827" y="919"/>
                </a:lnTo>
                <a:lnTo>
                  <a:pt x="836" y="915"/>
                </a:lnTo>
                <a:lnTo>
                  <a:pt x="845" y="910"/>
                </a:lnTo>
                <a:lnTo>
                  <a:pt x="852" y="903"/>
                </a:lnTo>
                <a:lnTo>
                  <a:pt x="859" y="906"/>
                </a:lnTo>
                <a:lnTo>
                  <a:pt x="864" y="910"/>
                </a:lnTo>
                <a:lnTo>
                  <a:pt x="871" y="912"/>
                </a:lnTo>
                <a:lnTo>
                  <a:pt x="878" y="913"/>
                </a:lnTo>
                <a:lnTo>
                  <a:pt x="883" y="915"/>
                </a:lnTo>
                <a:lnTo>
                  <a:pt x="891" y="917"/>
                </a:lnTo>
                <a:lnTo>
                  <a:pt x="898" y="919"/>
                </a:lnTo>
                <a:lnTo>
                  <a:pt x="903" y="922"/>
                </a:lnTo>
                <a:lnTo>
                  <a:pt x="906" y="921"/>
                </a:lnTo>
                <a:lnTo>
                  <a:pt x="910" y="921"/>
                </a:lnTo>
                <a:lnTo>
                  <a:pt x="914" y="919"/>
                </a:lnTo>
                <a:lnTo>
                  <a:pt x="917" y="917"/>
                </a:lnTo>
                <a:lnTo>
                  <a:pt x="921" y="915"/>
                </a:lnTo>
                <a:lnTo>
                  <a:pt x="924" y="913"/>
                </a:lnTo>
                <a:lnTo>
                  <a:pt x="928" y="913"/>
                </a:lnTo>
                <a:lnTo>
                  <a:pt x="929" y="913"/>
                </a:lnTo>
                <a:lnTo>
                  <a:pt x="938" y="931"/>
                </a:lnTo>
                <a:lnTo>
                  <a:pt x="942" y="931"/>
                </a:lnTo>
                <a:lnTo>
                  <a:pt x="945" y="929"/>
                </a:lnTo>
                <a:lnTo>
                  <a:pt x="949" y="928"/>
                </a:lnTo>
                <a:lnTo>
                  <a:pt x="952" y="926"/>
                </a:lnTo>
                <a:lnTo>
                  <a:pt x="954" y="924"/>
                </a:lnTo>
                <a:lnTo>
                  <a:pt x="958" y="922"/>
                </a:lnTo>
                <a:lnTo>
                  <a:pt x="961" y="922"/>
                </a:lnTo>
                <a:lnTo>
                  <a:pt x="965" y="922"/>
                </a:lnTo>
                <a:lnTo>
                  <a:pt x="972" y="926"/>
                </a:lnTo>
                <a:lnTo>
                  <a:pt x="981" y="929"/>
                </a:lnTo>
                <a:lnTo>
                  <a:pt x="989" y="933"/>
                </a:lnTo>
                <a:lnTo>
                  <a:pt x="998" y="936"/>
                </a:lnTo>
                <a:lnTo>
                  <a:pt x="1007" y="940"/>
                </a:lnTo>
                <a:lnTo>
                  <a:pt x="1014" y="944"/>
                </a:lnTo>
                <a:lnTo>
                  <a:pt x="1021" y="947"/>
                </a:lnTo>
                <a:lnTo>
                  <a:pt x="1025" y="951"/>
                </a:lnTo>
                <a:lnTo>
                  <a:pt x="1034" y="959"/>
                </a:lnTo>
                <a:lnTo>
                  <a:pt x="1034" y="977"/>
                </a:lnTo>
                <a:lnTo>
                  <a:pt x="1042" y="986"/>
                </a:lnTo>
                <a:lnTo>
                  <a:pt x="1048" y="989"/>
                </a:lnTo>
                <a:lnTo>
                  <a:pt x="1055" y="993"/>
                </a:lnTo>
                <a:lnTo>
                  <a:pt x="1062" y="995"/>
                </a:lnTo>
                <a:lnTo>
                  <a:pt x="1071" y="995"/>
                </a:lnTo>
                <a:lnTo>
                  <a:pt x="1080" y="997"/>
                </a:lnTo>
                <a:lnTo>
                  <a:pt x="1088" y="997"/>
                </a:lnTo>
                <a:lnTo>
                  <a:pt x="1095" y="997"/>
                </a:lnTo>
                <a:lnTo>
                  <a:pt x="1104" y="997"/>
                </a:lnTo>
                <a:lnTo>
                  <a:pt x="1110" y="1004"/>
                </a:lnTo>
                <a:lnTo>
                  <a:pt x="1115" y="1011"/>
                </a:lnTo>
                <a:lnTo>
                  <a:pt x="1120" y="1018"/>
                </a:lnTo>
                <a:lnTo>
                  <a:pt x="1124" y="1025"/>
                </a:lnTo>
                <a:lnTo>
                  <a:pt x="1127" y="1032"/>
                </a:lnTo>
                <a:lnTo>
                  <a:pt x="1131" y="1039"/>
                </a:lnTo>
                <a:lnTo>
                  <a:pt x="1134" y="1046"/>
                </a:lnTo>
                <a:lnTo>
                  <a:pt x="1138" y="1051"/>
                </a:lnTo>
                <a:lnTo>
                  <a:pt x="1122" y="1071"/>
                </a:lnTo>
                <a:lnTo>
                  <a:pt x="1138" y="1088"/>
                </a:lnTo>
                <a:lnTo>
                  <a:pt x="1141" y="1085"/>
                </a:lnTo>
                <a:lnTo>
                  <a:pt x="1148" y="1081"/>
                </a:lnTo>
                <a:lnTo>
                  <a:pt x="1154" y="1076"/>
                </a:lnTo>
                <a:lnTo>
                  <a:pt x="1161" y="1073"/>
                </a:lnTo>
                <a:lnTo>
                  <a:pt x="1168" y="1067"/>
                </a:lnTo>
                <a:lnTo>
                  <a:pt x="1177" y="1064"/>
                </a:lnTo>
                <a:lnTo>
                  <a:pt x="1184" y="1062"/>
                </a:lnTo>
                <a:lnTo>
                  <a:pt x="1191" y="1062"/>
                </a:lnTo>
                <a:lnTo>
                  <a:pt x="1200" y="1071"/>
                </a:lnTo>
                <a:lnTo>
                  <a:pt x="1210" y="1080"/>
                </a:lnTo>
                <a:lnTo>
                  <a:pt x="1221" y="1088"/>
                </a:lnTo>
                <a:lnTo>
                  <a:pt x="1231" y="1095"/>
                </a:lnTo>
                <a:lnTo>
                  <a:pt x="1244" y="1101"/>
                </a:lnTo>
                <a:lnTo>
                  <a:pt x="1256" y="1104"/>
                </a:lnTo>
                <a:lnTo>
                  <a:pt x="1270" y="1106"/>
                </a:lnTo>
                <a:lnTo>
                  <a:pt x="1286" y="1108"/>
                </a:lnTo>
                <a:lnTo>
                  <a:pt x="1293" y="1115"/>
                </a:lnTo>
                <a:lnTo>
                  <a:pt x="1302" y="1120"/>
                </a:lnTo>
                <a:lnTo>
                  <a:pt x="1313" y="1126"/>
                </a:lnTo>
                <a:lnTo>
                  <a:pt x="1321" y="1129"/>
                </a:lnTo>
                <a:lnTo>
                  <a:pt x="1332" y="1131"/>
                </a:lnTo>
                <a:lnTo>
                  <a:pt x="1344" y="1134"/>
                </a:lnTo>
                <a:lnTo>
                  <a:pt x="1355" y="1134"/>
                </a:lnTo>
                <a:lnTo>
                  <a:pt x="1364" y="1136"/>
                </a:lnTo>
                <a:lnTo>
                  <a:pt x="1364" y="1156"/>
                </a:lnTo>
                <a:lnTo>
                  <a:pt x="1364" y="1175"/>
                </a:lnTo>
                <a:lnTo>
                  <a:pt x="1362" y="1191"/>
                </a:lnTo>
                <a:lnTo>
                  <a:pt x="1359" y="1207"/>
                </a:lnTo>
                <a:lnTo>
                  <a:pt x="1352" y="1221"/>
                </a:lnTo>
                <a:lnTo>
                  <a:pt x="1343" y="1233"/>
                </a:lnTo>
                <a:lnTo>
                  <a:pt x="1330" y="1246"/>
                </a:lnTo>
                <a:lnTo>
                  <a:pt x="1313" y="1256"/>
                </a:lnTo>
                <a:lnTo>
                  <a:pt x="1316" y="1267"/>
                </a:lnTo>
                <a:lnTo>
                  <a:pt x="1318" y="1278"/>
                </a:lnTo>
                <a:lnTo>
                  <a:pt x="1320" y="1288"/>
                </a:lnTo>
                <a:lnTo>
                  <a:pt x="1318" y="1299"/>
                </a:lnTo>
                <a:lnTo>
                  <a:pt x="1316" y="1309"/>
                </a:lnTo>
                <a:lnTo>
                  <a:pt x="1313" y="1320"/>
                </a:lnTo>
                <a:lnTo>
                  <a:pt x="1309" y="1329"/>
                </a:lnTo>
                <a:lnTo>
                  <a:pt x="1302" y="1338"/>
                </a:lnTo>
                <a:lnTo>
                  <a:pt x="1297" y="1346"/>
                </a:lnTo>
                <a:lnTo>
                  <a:pt x="1290" y="1353"/>
                </a:lnTo>
                <a:lnTo>
                  <a:pt x="1281" y="1361"/>
                </a:lnTo>
                <a:lnTo>
                  <a:pt x="1272" y="1366"/>
                </a:lnTo>
                <a:lnTo>
                  <a:pt x="1263" y="1371"/>
                </a:lnTo>
                <a:lnTo>
                  <a:pt x="1254" y="1375"/>
                </a:lnTo>
                <a:lnTo>
                  <a:pt x="1244" y="1376"/>
                </a:lnTo>
                <a:lnTo>
                  <a:pt x="1235" y="1378"/>
                </a:lnTo>
                <a:lnTo>
                  <a:pt x="1235" y="1385"/>
                </a:lnTo>
                <a:lnTo>
                  <a:pt x="1235" y="1391"/>
                </a:lnTo>
                <a:lnTo>
                  <a:pt x="1237" y="1398"/>
                </a:lnTo>
                <a:lnTo>
                  <a:pt x="1238" y="1405"/>
                </a:lnTo>
                <a:lnTo>
                  <a:pt x="1240" y="1410"/>
                </a:lnTo>
                <a:lnTo>
                  <a:pt x="1242" y="1415"/>
                </a:lnTo>
                <a:lnTo>
                  <a:pt x="1242" y="1421"/>
                </a:lnTo>
                <a:lnTo>
                  <a:pt x="1242" y="1424"/>
                </a:lnTo>
                <a:lnTo>
                  <a:pt x="1242" y="1428"/>
                </a:lnTo>
                <a:lnTo>
                  <a:pt x="1242" y="1433"/>
                </a:lnTo>
                <a:lnTo>
                  <a:pt x="1240" y="1438"/>
                </a:lnTo>
                <a:lnTo>
                  <a:pt x="1238" y="1444"/>
                </a:lnTo>
                <a:lnTo>
                  <a:pt x="1237" y="1451"/>
                </a:lnTo>
                <a:lnTo>
                  <a:pt x="1235" y="1458"/>
                </a:lnTo>
                <a:lnTo>
                  <a:pt x="1235" y="1463"/>
                </a:lnTo>
                <a:lnTo>
                  <a:pt x="1235" y="1470"/>
                </a:lnTo>
                <a:lnTo>
                  <a:pt x="1217" y="1490"/>
                </a:lnTo>
                <a:lnTo>
                  <a:pt x="1208" y="1479"/>
                </a:lnTo>
                <a:lnTo>
                  <a:pt x="1203" y="1481"/>
                </a:lnTo>
                <a:lnTo>
                  <a:pt x="1200" y="1486"/>
                </a:lnTo>
                <a:lnTo>
                  <a:pt x="1193" y="1491"/>
                </a:lnTo>
                <a:lnTo>
                  <a:pt x="1187" y="1498"/>
                </a:lnTo>
                <a:lnTo>
                  <a:pt x="1182" y="1505"/>
                </a:lnTo>
                <a:lnTo>
                  <a:pt x="1177" y="1511"/>
                </a:lnTo>
                <a:lnTo>
                  <a:pt x="1175" y="1516"/>
                </a:lnTo>
                <a:lnTo>
                  <a:pt x="1173" y="1518"/>
                </a:lnTo>
                <a:lnTo>
                  <a:pt x="1166" y="1518"/>
                </a:lnTo>
                <a:lnTo>
                  <a:pt x="1161" y="1518"/>
                </a:lnTo>
                <a:lnTo>
                  <a:pt x="1154" y="1520"/>
                </a:lnTo>
                <a:lnTo>
                  <a:pt x="1148" y="1521"/>
                </a:lnTo>
                <a:lnTo>
                  <a:pt x="1143" y="1523"/>
                </a:lnTo>
                <a:lnTo>
                  <a:pt x="1138" y="1525"/>
                </a:lnTo>
                <a:lnTo>
                  <a:pt x="1133" y="1525"/>
                </a:lnTo>
                <a:lnTo>
                  <a:pt x="1129" y="1527"/>
                </a:lnTo>
                <a:lnTo>
                  <a:pt x="1129" y="1530"/>
                </a:lnTo>
                <a:lnTo>
                  <a:pt x="1131" y="1534"/>
                </a:lnTo>
                <a:lnTo>
                  <a:pt x="1133" y="1537"/>
                </a:lnTo>
                <a:lnTo>
                  <a:pt x="1134" y="1541"/>
                </a:lnTo>
                <a:lnTo>
                  <a:pt x="1136" y="1544"/>
                </a:lnTo>
                <a:lnTo>
                  <a:pt x="1136" y="1548"/>
                </a:lnTo>
                <a:lnTo>
                  <a:pt x="1138" y="1551"/>
                </a:lnTo>
                <a:lnTo>
                  <a:pt x="1138" y="1555"/>
                </a:lnTo>
                <a:lnTo>
                  <a:pt x="1131" y="1555"/>
                </a:lnTo>
                <a:lnTo>
                  <a:pt x="1124" y="1557"/>
                </a:lnTo>
                <a:lnTo>
                  <a:pt x="1117" y="1558"/>
                </a:lnTo>
                <a:lnTo>
                  <a:pt x="1108" y="1560"/>
                </a:lnTo>
                <a:lnTo>
                  <a:pt x="1099" y="1562"/>
                </a:lnTo>
                <a:lnTo>
                  <a:pt x="1092" y="1566"/>
                </a:lnTo>
                <a:lnTo>
                  <a:pt x="1085" y="1569"/>
                </a:lnTo>
                <a:lnTo>
                  <a:pt x="1078" y="1573"/>
                </a:lnTo>
                <a:lnTo>
                  <a:pt x="1081" y="1573"/>
                </a:lnTo>
                <a:lnTo>
                  <a:pt x="1085" y="1574"/>
                </a:lnTo>
                <a:lnTo>
                  <a:pt x="1087" y="1574"/>
                </a:lnTo>
                <a:lnTo>
                  <a:pt x="1090" y="1576"/>
                </a:lnTo>
                <a:lnTo>
                  <a:pt x="1094" y="1578"/>
                </a:lnTo>
                <a:lnTo>
                  <a:pt x="1097" y="1580"/>
                </a:lnTo>
                <a:lnTo>
                  <a:pt x="1101" y="1581"/>
                </a:lnTo>
                <a:lnTo>
                  <a:pt x="1104" y="1581"/>
                </a:lnTo>
                <a:lnTo>
                  <a:pt x="1087" y="1601"/>
                </a:lnTo>
                <a:lnTo>
                  <a:pt x="1088" y="1608"/>
                </a:lnTo>
                <a:lnTo>
                  <a:pt x="1090" y="1615"/>
                </a:lnTo>
                <a:lnTo>
                  <a:pt x="1090" y="1622"/>
                </a:lnTo>
                <a:lnTo>
                  <a:pt x="1088" y="1629"/>
                </a:lnTo>
                <a:lnTo>
                  <a:pt x="1088" y="1638"/>
                </a:lnTo>
                <a:lnTo>
                  <a:pt x="1087" y="1647"/>
                </a:lnTo>
                <a:lnTo>
                  <a:pt x="1087" y="1656"/>
                </a:lnTo>
                <a:lnTo>
                  <a:pt x="1087" y="1666"/>
                </a:lnTo>
                <a:lnTo>
                  <a:pt x="1104" y="1684"/>
                </a:lnTo>
                <a:lnTo>
                  <a:pt x="1104" y="1703"/>
                </a:lnTo>
                <a:lnTo>
                  <a:pt x="1087" y="1721"/>
                </a:lnTo>
                <a:lnTo>
                  <a:pt x="1087" y="1728"/>
                </a:lnTo>
                <a:lnTo>
                  <a:pt x="1087" y="1732"/>
                </a:lnTo>
                <a:lnTo>
                  <a:pt x="1088" y="1735"/>
                </a:lnTo>
                <a:lnTo>
                  <a:pt x="1088" y="1737"/>
                </a:lnTo>
                <a:lnTo>
                  <a:pt x="1088" y="1739"/>
                </a:lnTo>
                <a:lnTo>
                  <a:pt x="1087" y="1739"/>
                </a:lnTo>
                <a:lnTo>
                  <a:pt x="1083" y="1741"/>
                </a:lnTo>
                <a:lnTo>
                  <a:pt x="1078" y="1741"/>
                </a:lnTo>
                <a:close/>
                <a:moveTo>
                  <a:pt x="783" y="922"/>
                </a:moveTo>
                <a:lnTo>
                  <a:pt x="756" y="951"/>
                </a:lnTo>
                <a:lnTo>
                  <a:pt x="748" y="942"/>
                </a:lnTo>
                <a:lnTo>
                  <a:pt x="737" y="933"/>
                </a:lnTo>
                <a:lnTo>
                  <a:pt x="726" y="926"/>
                </a:lnTo>
                <a:lnTo>
                  <a:pt x="714" y="919"/>
                </a:lnTo>
                <a:lnTo>
                  <a:pt x="687" y="905"/>
                </a:lnTo>
                <a:lnTo>
                  <a:pt x="659" y="892"/>
                </a:lnTo>
                <a:lnTo>
                  <a:pt x="631" y="880"/>
                </a:lnTo>
                <a:lnTo>
                  <a:pt x="603" y="868"/>
                </a:lnTo>
                <a:lnTo>
                  <a:pt x="578" y="857"/>
                </a:lnTo>
                <a:lnTo>
                  <a:pt x="557" y="846"/>
                </a:lnTo>
                <a:lnTo>
                  <a:pt x="550" y="850"/>
                </a:lnTo>
                <a:lnTo>
                  <a:pt x="541" y="852"/>
                </a:lnTo>
                <a:lnTo>
                  <a:pt x="534" y="853"/>
                </a:lnTo>
                <a:lnTo>
                  <a:pt x="525" y="855"/>
                </a:lnTo>
                <a:lnTo>
                  <a:pt x="518" y="855"/>
                </a:lnTo>
                <a:lnTo>
                  <a:pt x="509" y="857"/>
                </a:lnTo>
                <a:lnTo>
                  <a:pt x="502" y="857"/>
                </a:lnTo>
                <a:lnTo>
                  <a:pt x="495" y="857"/>
                </a:lnTo>
                <a:lnTo>
                  <a:pt x="442" y="800"/>
                </a:lnTo>
                <a:lnTo>
                  <a:pt x="442" y="744"/>
                </a:lnTo>
                <a:lnTo>
                  <a:pt x="435" y="733"/>
                </a:lnTo>
                <a:lnTo>
                  <a:pt x="428" y="723"/>
                </a:lnTo>
                <a:lnTo>
                  <a:pt x="423" y="710"/>
                </a:lnTo>
                <a:lnTo>
                  <a:pt x="417" y="698"/>
                </a:lnTo>
                <a:lnTo>
                  <a:pt x="414" y="684"/>
                </a:lnTo>
                <a:lnTo>
                  <a:pt x="410" y="670"/>
                </a:lnTo>
                <a:lnTo>
                  <a:pt x="405" y="657"/>
                </a:lnTo>
                <a:lnTo>
                  <a:pt x="400" y="643"/>
                </a:lnTo>
                <a:lnTo>
                  <a:pt x="396" y="648"/>
                </a:lnTo>
                <a:lnTo>
                  <a:pt x="394" y="654"/>
                </a:lnTo>
                <a:lnTo>
                  <a:pt x="393" y="657"/>
                </a:lnTo>
                <a:lnTo>
                  <a:pt x="393" y="661"/>
                </a:lnTo>
                <a:lnTo>
                  <a:pt x="393" y="664"/>
                </a:lnTo>
                <a:lnTo>
                  <a:pt x="394" y="668"/>
                </a:lnTo>
                <a:lnTo>
                  <a:pt x="396" y="673"/>
                </a:lnTo>
                <a:lnTo>
                  <a:pt x="400" y="680"/>
                </a:lnTo>
                <a:lnTo>
                  <a:pt x="382" y="698"/>
                </a:lnTo>
                <a:lnTo>
                  <a:pt x="382" y="707"/>
                </a:lnTo>
                <a:lnTo>
                  <a:pt x="382" y="716"/>
                </a:lnTo>
                <a:lnTo>
                  <a:pt x="382" y="726"/>
                </a:lnTo>
                <a:lnTo>
                  <a:pt x="384" y="737"/>
                </a:lnTo>
                <a:lnTo>
                  <a:pt x="385" y="746"/>
                </a:lnTo>
                <a:lnTo>
                  <a:pt x="389" y="753"/>
                </a:lnTo>
                <a:lnTo>
                  <a:pt x="391" y="754"/>
                </a:lnTo>
                <a:lnTo>
                  <a:pt x="394" y="754"/>
                </a:lnTo>
                <a:lnTo>
                  <a:pt x="396" y="754"/>
                </a:lnTo>
                <a:lnTo>
                  <a:pt x="400" y="754"/>
                </a:lnTo>
                <a:lnTo>
                  <a:pt x="396" y="754"/>
                </a:lnTo>
                <a:lnTo>
                  <a:pt x="393" y="756"/>
                </a:lnTo>
                <a:lnTo>
                  <a:pt x="389" y="758"/>
                </a:lnTo>
                <a:lnTo>
                  <a:pt x="385" y="758"/>
                </a:lnTo>
                <a:lnTo>
                  <a:pt x="384" y="760"/>
                </a:lnTo>
                <a:lnTo>
                  <a:pt x="380" y="761"/>
                </a:lnTo>
                <a:lnTo>
                  <a:pt x="377" y="763"/>
                </a:lnTo>
                <a:lnTo>
                  <a:pt x="373" y="763"/>
                </a:lnTo>
                <a:lnTo>
                  <a:pt x="375" y="758"/>
                </a:lnTo>
                <a:lnTo>
                  <a:pt x="373" y="753"/>
                </a:lnTo>
                <a:lnTo>
                  <a:pt x="371" y="749"/>
                </a:lnTo>
                <a:lnTo>
                  <a:pt x="368" y="744"/>
                </a:lnTo>
                <a:lnTo>
                  <a:pt x="363" y="740"/>
                </a:lnTo>
                <a:lnTo>
                  <a:pt x="359" y="737"/>
                </a:lnTo>
                <a:lnTo>
                  <a:pt x="357" y="731"/>
                </a:lnTo>
                <a:lnTo>
                  <a:pt x="355" y="726"/>
                </a:lnTo>
                <a:lnTo>
                  <a:pt x="355" y="707"/>
                </a:lnTo>
                <a:lnTo>
                  <a:pt x="373" y="689"/>
                </a:lnTo>
                <a:lnTo>
                  <a:pt x="355" y="671"/>
                </a:lnTo>
                <a:lnTo>
                  <a:pt x="355" y="668"/>
                </a:lnTo>
                <a:lnTo>
                  <a:pt x="357" y="663"/>
                </a:lnTo>
                <a:lnTo>
                  <a:pt x="357" y="659"/>
                </a:lnTo>
                <a:lnTo>
                  <a:pt x="359" y="657"/>
                </a:lnTo>
                <a:lnTo>
                  <a:pt x="361" y="654"/>
                </a:lnTo>
                <a:lnTo>
                  <a:pt x="363" y="650"/>
                </a:lnTo>
                <a:lnTo>
                  <a:pt x="364" y="647"/>
                </a:lnTo>
                <a:lnTo>
                  <a:pt x="364" y="643"/>
                </a:lnTo>
                <a:lnTo>
                  <a:pt x="361" y="638"/>
                </a:lnTo>
                <a:lnTo>
                  <a:pt x="355" y="634"/>
                </a:lnTo>
                <a:lnTo>
                  <a:pt x="348" y="629"/>
                </a:lnTo>
                <a:lnTo>
                  <a:pt x="343" y="625"/>
                </a:lnTo>
                <a:lnTo>
                  <a:pt x="336" y="620"/>
                </a:lnTo>
                <a:lnTo>
                  <a:pt x="331" y="617"/>
                </a:lnTo>
                <a:lnTo>
                  <a:pt x="325" y="615"/>
                </a:lnTo>
                <a:lnTo>
                  <a:pt x="320" y="615"/>
                </a:lnTo>
                <a:lnTo>
                  <a:pt x="338" y="578"/>
                </a:lnTo>
                <a:lnTo>
                  <a:pt x="338" y="574"/>
                </a:lnTo>
                <a:lnTo>
                  <a:pt x="338" y="571"/>
                </a:lnTo>
                <a:lnTo>
                  <a:pt x="336" y="567"/>
                </a:lnTo>
                <a:lnTo>
                  <a:pt x="334" y="564"/>
                </a:lnTo>
                <a:lnTo>
                  <a:pt x="332" y="560"/>
                </a:lnTo>
                <a:lnTo>
                  <a:pt x="331" y="556"/>
                </a:lnTo>
                <a:lnTo>
                  <a:pt x="331" y="553"/>
                </a:lnTo>
                <a:lnTo>
                  <a:pt x="329" y="549"/>
                </a:lnTo>
                <a:lnTo>
                  <a:pt x="341" y="542"/>
                </a:lnTo>
                <a:lnTo>
                  <a:pt x="354" y="534"/>
                </a:lnTo>
                <a:lnTo>
                  <a:pt x="363" y="523"/>
                </a:lnTo>
                <a:lnTo>
                  <a:pt x="371" y="514"/>
                </a:lnTo>
                <a:lnTo>
                  <a:pt x="387" y="491"/>
                </a:lnTo>
                <a:lnTo>
                  <a:pt x="401" y="468"/>
                </a:lnTo>
                <a:lnTo>
                  <a:pt x="414" y="443"/>
                </a:lnTo>
                <a:lnTo>
                  <a:pt x="428" y="419"/>
                </a:lnTo>
                <a:lnTo>
                  <a:pt x="442" y="396"/>
                </a:lnTo>
                <a:lnTo>
                  <a:pt x="460" y="373"/>
                </a:lnTo>
                <a:lnTo>
                  <a:pt x="461" y="366"/>
                </a:lnTo>
                <a:lnTo>
                  <a:pt x="461" y="357"/>
                </a:lnTo>
                <a:lnTo>
                  <a:pt x="463" y="350"/>
                </a:lnTo>
                <a:lnTo>
                  <a:pt x="465" y="341"/>
                </a:lnTo>
                <a:lnTo>
                  <a:pt x="467" y="332"/>
                </a:lnTo>
                <a:lnTo>
                  <a:pt x="467" y="323"/>
                </a:lnTo>
                <a:lnTo>
                  <a:pt x="468" y="314"/>
                </a:lnTo>
                <a:lnTo>
                  <a:pt x="468" y="307"/>
                </a:lnTo>
                <a:lnTo>
                  <a:pt x="461" y="307"/>
                </a:lnTo>
                <a:lnTo>
                  <a:pt x="454" y="309"/>
                </a:lnTo>
                <a:lnTo>
                  <a:pt x="447" y="311"/>
                </a:lnTo>
                <a:lnTo>
                  <a:pt x="438" y="313"/>
                </a:lnTo>
                <a:lnTo>
                  <a:pt x="430" y="314"/>
                </a:lnTo>
                <a:lnTo>
                  <a:pt x="423" y="316"/>
                </a:lnTo>
                <a:lnTo>
                  <a:pt x="415" y="316"/>
                </a:lnTo>
                <a:lnTo>
                  <a:pt x="408" y="318"/>
                </a:lnTo>
                <a:lnTo>
                  <a:pt x="408" y="314"/>
                </a:lnTo>
                <a:lnTo>
                  <a:pt x="407" y="311"/>
                </a:lnTo>
                <a:lnTo>
                  <a:pt x="405" y="307"/>
                </a:lnTo>
                <a:lnTo>
                  <a:pt x="403" y="304"/>
                </a:lnTo>
                <a:lnTo>
                  <a:pt x="401" y="300"/>
                </a:lnTo>
                <a:lnTo>
                  <a:pt x="401" y="297"/>
                </a:lnTo>
                <a:lnTo>
                  <a:pt x="400" y="293"/>
                </a:lnTo>
                <a:lnTo>
                  <a:pt x="400" y="290"/>
                </a:lnTo>
                <a:lnTo>
                  <a:pt x="396" y="288"/>
                </a:lnTo>
                <a:lnTo>
                  <a:pt x="393" y="288"/>
                </a:lnTo>
                <a:lnTo>
                  <a:pt x="389" y="286"/>
                </a:lnTo>
                <a:lnTo>
                  <a:pt x="385" y="284"/>
                </a:lnTo>
                <a:lnTo>
                  <a:pt x="384" y="283"/>
                </a:lnTo>
                <a:lnTo>
                  <a:pt x="380" y="281"/>
                </a:lnTo>
                <a:lnTo>
                  <a:pt x="377" y="281"/>
                </a:lnTo>
                <a:lnTo>
                  <a:pt x="373" y="281"/>
                </a:lnTo>
                <a:lnTo>
                  <a:pt x="355" y="281"/>
                </a:lnTo>
                <a:lnTo>
                  <a:pt x="348" y="283"/>
                </a:lnTo>
                <a:lnTo>
                  <a:pt x="343" y="286"/>
                </a:lnTo>
                <a:lnTo>
                  <a:pt x="338" y="290"/>
                </a:lnTo>
                <a:lnTo>
                  <a:pt x="332" y="293"/>
                </a:lnTo>
                <a:lnTo>
                  <a:pt x="329" y="297"/>
                </a:lnTo>
                <a:lnTo>
                  <a:pt x="327" y="300"/>
                </a:lnTo>
                <a:lnTo>
                  <a:pt x="327" y="304"/>
                </a:lnTo>
                <a:lnTo>
                  <a:pt x="329" y="307"/>
                </a:lnTo>
                <a:lnTo>
                  <a:pt x="311" y="290"/>
                </a:lnTo>
                <a:lnTo>
                  <a:pt x="304" y="295"/>
                </a:lnTo>
                <a:lnTo>
                  <a:pt x="295" y="302"/>
                </a:lnTo>
                <a:lnTo>
                  <a:pt x="287" y="306"/>
                </a:lnTo>
                <a:lnTo>
                  <a:pt x="276" y="311"/>
                </a:lnTo>
                <a:lnTo>
                  <a:pt x="265" y="313"/>
                </a:lnTo>
                <a:lnTo>
                  <a:pt x="255" y="316"/>
                </a:lnTo>
                <a:lnTo>
                  <a:pt x="244" y="316"/>
                </a:lnTo>
                <a:lnTo>
                  <a:pt x="234" y="318"/>
                </a:lnTo>
                <a:lnTo>
                  <a:pt x="232" y="323"/>
                </a:lnTo>
                <a:lnTo>
                  <a:pt x="228" y="329"/>
                </a:lnTo>
                <a:lnTo>
                  <a:pt x="221" y="334"/>
                </a:lnTo>
                <a:lnTo>
                  <a:pt x="212" y="337"/>
                </a:lnTo>
                <a:lnTo>
                  <a:pt x="204" y="341"/>
                </a:lnTo>
                <a:lnTo>
                  <a:pt x="193" y="343"/>
                </a:lnTo>
                <a:lnTo>
                  <a:pt x="182" y="344"/>
                </a:lnTo>
                <a:lnTo>
                  <a:pt x="174" y="344"/>
                </a:lnTo>
                <a:lnTo>
                  <a:pt x="156" y="364"/>
                </a:lnTo>
                <a:lnTo>
                  <a:pt x="154" y="360"/>
                </a:lnTo>
                <a:lnTo>
                  <a:pt x="154" y="357"/>
                </a:lnTo>
                <a:lnTo>
                  <a:pt x="152" y="353"/>
                </a:lnTo>
                <a:lnTo>
                  <a:pt x="151" y="350"/>
                </a:lnTo>
                <a:lnTo>
                  <a:pt x="149" y="346"/>
                </a:lnTo>
                <a:lnTo>
                  <a:pt x="147" y="343"/>
                </a:lnTo>
                <a:lnTo>
                  <a:pt x="147" y="339"/>
                </a:lnTo>
                <a:lnTo>
                  <a:pt x="147" y="336"/>
                </a:lnTo>
                <a:lnTo>
                  <a:pt x="182" y="336"/>
                </a:lnTo>
                <a:lnTo>
                  <a:pt x="216" y="298"/>
                </a:lnTo>
                <a:lnTo>
                  <a:pt x="212" y="298"/>
                </a:lnTo>
                <a:lnTo>
                  <a:pt x="211" y="300"/>
                </a:lnTo>
                <a:lnTo>
                  <a:pt x="207" y="302"/>
                </a:lnTo>
                <a:lnTo>
                  <a:pt x="204" y="304"/>
                </a:lnTo>
                <a:lnTo>
                  <a:pt x="200" y="306"/>
                </a:lnTo>
                <a:lnTo>
                  <a:pt x="196" y="306"/>
                </a:lnTo>
                <a:lnTo>
                  <a:pt x="193" y="307"/>
                </a:lnTo>
                <a:lnTo>
                  <a:pt x="191" y="307"/>
                </a:lnTo>
                <a:lnTo>
                  <a:pt x="188" y="307"/>
                </a:lnTo>
                <a:lnTo>
                  <a:pt x="184" y="306"/>
                </a:lnTo>
                <a:lnTo>
                  <a:pt x="181" y="306"/>
                </a:lnTo>
                <a:lnTo>
                  <a:pt x="177" y="304"/>
                </a:lnTo>
                <a:lnTo>
                  <a:pt x="174" y="302"/>
                </a:lnTo>
                <a:lnTo>
                  <a:pt x="170" y="300"/>
                </a:lnTo>
                <a:lnTo>
                  <a:pt x="168" y="298"/>
                </a:lnTo>
                <a:lnTo>
                  <a:pt x="165" y="298"/>
                </a:lnTo>
                <a:lnTo>
                  <a:pt x="174" y="288"/>
                </a:lnTo>
                <a:lnTo>
                  <a:pt x="184" y="281"/>
                </a:lnTo>
                <a:lnTo>
                  <a:pt x="195" y="274"/>
                </a:lnTo>
                <a:lnTo>
                  <a:pt x="205" y="268"/>
                </a:lnTo>
                <a:lnTo>
                  <a:pt x="216" y="265"/>
                </a:lnTo>
                <a:lnTo>
                  <a:pt x="227" y="263"/>
                </a:lnTo>
                <a:lnTo>
                  <a:pt x="239" y="261"/>
                </a:lnTo>
                <a:lnTo>
                  <a:pt x="251" y="261"/>
                </a:lnTo>
                <a:lnTo>
                  <a:pt x="253" y="258"/>
                </a:lnTo>
                <a:lnTo>
                  <a:pt x="257" y="254"/>
                </a:lnTo>
                <a:lnTo>
                  <a:pt x="258" y="251"/>
                </a:lnTo>
                <a:lnTo>
                  <a:pt x="258" y="247"/>
                </a:lnTo>
                <a:lnTo>
                  <a:pt x="260" y="244"/>
                </a:lnTo>
                <a:lnTo>
                  <a:pt x="260" y="240"/>
                </a:lnTo>
                <a:lnTo>
                  <a:pt x="260" y="237"/>
                </a:lnTo>
                <a:lnTo>
                  <a:pt x="260" y="233"/>
                </a:lnTo>
                <a:lnTo>
                  <a:pt x="264" y="231"/>
                </a:lnTo>
                <a:lnTo>
                  <a:pt x="267" y="230"/>
                </a:lnTo>
                <a:lnTo>
                  <a:pt x="272" y="228"/>
                </a:lnTo>
                <a:lnTo>
                  <a:pt x="278" y="224"/>
                </a:lnTo>
                <a:lnTo>
                  <a:pt x="283" y="221"/>
                </a:lnTo>
                <a:lnTo>
                  <a:pt x="287" y="217"/>
                </a:lnTo>
                <a:lnTo>
                  <a:pt x="292" y="215"/>
                </a:lnTo>
                <a:lnTo>
                  <a:pt x="295" y="215"/>
                </a:lnTo>
                <a:lnTo>
                  <a:pt x="299" y="215"/>
                </a:lnTo>
                <a:lnTo>
                  <a:pt x="301" y="215"/>
                </a:lnTo>
                <a:lnTo>
                  <a:pt x="304" y="217"/>
                </a:lnTo>
                <a:lnTo>
                  <a:pt x="308" y="219"/>
                </a:lnTo>
                <a:lnTo>
                  <a:pt x="311" y="221"/>
                </a:lnTo>
                <a:lnTo>
                  <a:pt x="315" y="222"/>
                </a:lnTo>
                <a:lnTo>
                  <a:pt x="317" y="222"/>
                </a:lnTo>
                <a:lnTo>
                  <a:pt x="320" y="224"/>
                </a:lnTo>
                <a:lnTo>
                  <a:pt x="324" y="221"/>
                </a:lnTo>
                <a:lnTo>
                  <a:pt x="329" y="215"/>
                </a:lnTo>
                <a:lnTo>
                  <a:pt x="332" y="210"/>
                </a:lnTo>
                <a:lnTo>
                  <a:pt x="338" y="205"/>
                </a:lnTo>
                <a:lnTo>
                  <a:pt x="341" y="198"/>
                </a:lnTo>
                <a:lnTo>
                  <a:pt x="345" y="191"/>
                </a:lnTo>
                <a:lnTo>
                  <a:pt x="347" y="184"/>
                </a:lnTo>
                <a:lnTo>
                  <a:pt x="347" y="177"/>
                </a:lnTo>
                <a:lnTo>
                  <a:pt x="364" y="196"/>
                </a:lnTo>
                <a:lnTo>
                  <a:pt x="368" y="196"/>
                </a:lnTo>
                <a:lnTo>
                  <a:pt x="373" y="192"/>
                </a:lnTo>
                <a:lnTo>
                  <a:pt x="380" y="191"/>
                </a:lnTo>
                <a:lnTo>
                  <a:pt x="385" y="187"/>
                </a:lnTo>
                <a:lnTo>
                  <a:pt x="393" y="184"/>
                </a:lnTo>
                <a:lnTo>
                  <a:pt x="400" y="180"/>
                </a:lnTo>
                <a:lnTo>
                  <a:pt x="405" y="178"/>
                </a:lnTo>
                <a:lnTo>
                  <a:pt x="408" y="177"/>
                </a:lnTo>
                <a:lnTo>
                  <a:pt x="424" y="196"/>
                </a:lnTo>
                <a:lnTo>
                  <a:pt x="431" y="194"/>
                </a:lnTo>
                <a:lnTo>
                  <a:pt x="435" y="192"/>
                </a:lnTo>
                <a:lnTo>
                  <a:pt x="437" y="191"/>
                </a:lnTo>
                <a:lnTo>
                  <a:pt x="438" y="191"/>
                </a:lnTo>
                <a:lnTo>
                  <a:pt x="440" y="191"/>
                </a:lnTo>
                <a:lnTo>
                  <a:pt x="442" y="191"/>
                </a:lnTo>
                <a:lnTo>
                  <a:pt x="446" y="189"/>
                </a:lnTo>
                <a:lnTo>
                  <a:pt x="451" y="187"/>
                </a:lnTo>
                <a:lnTo>
                  <a:pt x="456" y="187"/>
                </a:lnTo>
                <a:lnTo>
                  <a:pt x="460" y="189"/>
                </a:lnTo>
                <a:lnTo>
                  <a:pt x="463" y="192"/>
                </a:lnTo>
                <a:lnTo>
                  <a:pt x="468" y="196"/>
                </a:lnTo>
                <a:lnTo>
                  <a:pt x="472" y="200"/>
                </a:lnTo>
                <a:lnTo>
                  <a:pt x="476" y="203"/>
                </a:lnTo>
                <a:lnTo>
                  <a:pt x="477" y="205"/>
                </a:lnTo>
                <a:lnTo>
                  <a:pt x="486" y="201"/>
                </a:lnTo>
                <a:lnTo>
                  <a:pt x="495" y="198"/>
                </a:lnTo>
                <a:lnTo>
                  <a:pt x="506" y="192"/>
                </a:lnTo>
                <a:lnTo>
                  <a:pt x="518" y="187"/>
                </a:lnTo>
                <a:lnTo>
                  <a:pt x="530" y="184"/>
                </a:lnTo>
                <a:lnTo>
                  <a:pt x="543" y="180"/>
                </a:lnTo>
                <a:lnTo>
                  <a:pt x="555" y="178"/>
                </a:lnTo>
                <a:lnTo>
                  <a:pt x="566" y="177"/>
                </a:lnTo>
                <a:lnTo>
                  <a:pt x="592" y="205"/>
                </a:lnTo>
                <a:lnTo>
                  <a:pt x="596" y="207"/>
                </a:lnTo>
                <a:lnTo>
                  <a:pt x="604" y="207"/>
                </a:lnTo>
                <a:lnTo>
                  <a:pt x="613" y="208"/>
                </a:lnTo>
                <a:lnTo>
                  <a:pt x="622" y="208"/>
                </a:lnTo>
                <a:lnTo>
                  <a:pt x="631" y="207"/>
                </a:lnTo>
                <a:lnTo>
                  <a:pt x="636" y="205"/>
                </a:lnTo>
                <a:lnTo>
                  <a:pt x="638" y="205"/>
                </a:lnTo>
                <a:lnTo>
                  <a:pt x="638" y="201"/>
                </a:lnTo>
                <a:lnTo>
                  <a:pt x="636" y="200"/>
                </a:lnTo>
                <a:lnTo>
                  <a:pt x="634" y="196"/>
                </a:lnTo>
                <a:lnTo>
                  <a:pt x="638" y="196"/>
                </a:lnTo>
                <a:lnTo>
                  <a:pt x="642" y="196"/>
                </a:lnTo>
                <a:lnTo>
                  <a:pt x="645" y="196"/>
                </a:lnTo>
                <a:lnTo>
                  <a:pt x="647" y="194"/>
                </a:lnTo>
                <a:lnTo>
                  <a:pt x="650" y="194"/>
                </a:lnTo>
                <a:lnTo>
                  <a:pt x="654" y="192"/>
                </a:lnTo>
                <a:lnTo>
                  <a:pt x="657" y="189"/>
                </a:lnTo>
                <a:lnTo>
                  <a:pt x="661" y="187"/>
                </a:lnTo>
                <a:lnTo>
                  <a:pt x="712" y="187"/>
                </a:lnTo>
                <a:lnTo>
                  <a:pt x="730" y="205"/>
                </a:lnTo>
                <a:lnTo>
                  <a:pt x="765" y="205"/>
                </a:lnTo>
                <a:lnTo>
                  <a:pt x="756" y="212"/>
                </a:lnTo>
                <a:lnTo>
                  <a:pt x="748" y="221"/>
                </a:lnTo>
                <a:lnTo>
                  <a:pt x="737" y="228"/>
                </a:lnTo>
                <a:lnTo>
                  <a:pt x="725" y="235"/>
                </a:lnTo>
                <a:lnTo>
                  <a:pt x="710" y="242"/>
                </a:lnTo>
                <a:lnTo>
                  <a:pt x="696" y="247"/>
                </a:lnTo>
                <a:lnTo>
                  <a:pt x="682" y="251"/>
                </a:lnTo>
                <a:lnTo>
                  <a:pt x="670" y="253"/>
                </a:lnTo>
                <a:lnTo>
                  <a:pt x="673" y="253"/>
                </a:lnTo>
                <a:lnTo>
                  <a:pt x="677" y="253"/>
                </a:lnTo>
                <a:lnTo>
                  <a:pt x="682" y="254"/>
                </a:lnTo>
                <a:lnTo>
                  <a:pt x="687" y="256"/>
                </a:lnTo>
                <a:lnTo>
                  <a:pt x="693" y="258"/>
                </a:lnTo>
                <a:lnTo>
                  <a:pt x="700" y="260"/>
                </a:lnTo>
                <a:lnTo>
                  <a:pt x="705" y="261"/>
                </a:lnTo>
                <a:lnTo>
                  <a:pt x="712" y="261"/>
                </a:lnTo>
                <a:lnTo>
                  <a:pt x="719" y="254"/>
                </a:lnTo>
                <a:lnTo>
                  <a:pt x="728" y="247"/>
                </a:lnTo>
                <a:lnTo>
                  <a:pt x="737" y="240"/>
                </a:lnTo>
                <a:lnTo>
                  <a:pt x="748" y="233"/>
                </a:lnTo>
                <a:lnTo>
                  <a:pt x="756" y="226"/>
                </a:lnTo>
                <a:lnTo>
                  <a:pt x="767" y="219"/>
                </a:lnTo>
                <a:lnTo>
                  <a:pt x="776" y="212"/>
                </a:lnTo>
                <a:lnTo>
                  <a:pt x="783" y="205"/>
                </a:lnTo>
                <a:lnTo>
                  <a:pt x="800" y="224"/>
                </a:lnTo>
                <a:lnTo>
                  <a:pt x="806" y="222"/>
                </a:lnTo>
                <a:lnTo>
                  <a:pt x="813" y="222"/>
                </a:lnTo>
                <a:lnTo>
                  <a:pt x="822" y="222"/>
                </a:lnTo>
                <a:lnTo>
                  <a:pt x="831" y="221"/>
                </a:lnTo>
                <a:lnTo>
                  <a:pt x="839" y="222"/>
                </a:lnTo>
                <a:lnTo>
                  <a:pt x="845" y="224"/>
                </a:lnTo>
                <a:lnTo>
                  <a:pt x="846" y="226"/>
                </a:lnTo>
                <a:lnTo>
                  <a:pt x="846" y="228"/>
                </a:lnTo>
                <a:lnTo>
                  <a:pt x="846" y="230"/>
                </a:lnTo>
                <a:lnTo>
                  <a:pt x="843" y="233"/>
                </a:lnTo>
                <a:lnTo>
                  <a:pt x="861" y="215"/>
                </a:lnTo>
                <a:lnTo>
                  <a:pt x="871" y="215"/>
                </a:lnTo>
                <a:lnTo>
                  <a:pt x="880" y="215"/>
                </a:lnTo>
                <a:lnTo>
                  <a:pt x="891" y="217"/>
                </a:lnTo>
                <a:lnTo>
                  <a:pt x="899" y="219"/>
                </a:lnTo>
                <a:lnTo>
                  <a:pt x="908" y="219"/>
                </a:lnTo>
                <a:lnTo>
                  <a:pt x="915" y="219"/>
                </a:lnTo>
                <a:lnTo>
                  <a:pt x="924" y="217"/>
                </a:lnTo>
                <a:lnTo>
                  <a:pt x="931" y="215"/>
                </a:lnTo>
                <a:lnTo>
                  <a:pt x="926" y="221"/>
                </a:lnTo>
                <a:lnTo>
                  <a:pt x="926" y="224"/>
                </a:lnTo>
                <a:lnTo>
                  <a:pt x="929" y="226"/>
                </a:lnTo>
                <a:lnTo>
                  <a:pt x="933" y="226"/>
                </a:lnTo>
                <a:lnTo>
                  <a:pt x="940" y="226"/>
                </a:lnTo>
                <a:lnTo>
                  <a:pt x="947" y="224"/>
                </a:lnTo>
                <a:lnTo>
                  <a:pt x="952" y="224"/>
                </a:lnTo>
                <a:lnTo>
                  <a:pt x="956" y="224"/>
                </a:lnTo>
                <a:lnTo>
                  <a:pt x="974" y="242"/>
                </a:lnTo>
                <a:lnTo>
                  <a:pt x="977" y="242"/>
                </a:lnTo>
                <a:lnTo>
                  <a:pt x="981" y="240"/>
                </a:lnTo>
                <a:lnTo>
                  <a:pt x="984" y="240"/>
                </a:lnTo>
                <a:lnTo>
                  <a:pt x="986" y="238"/>
                </a:lnTo>
                <a:lnTo>
                  <a:pt x="989" y="237"/>
                </a:lnTo>
                <a:lnTo>
                  <a:pt x="993" y="235"/>
                </a:lnTo>
                <a:lnTo>
                  <a:pt x="997" y="233"/>
                </a:lnTo>
                <a:lnTo>
                  <a:pt x="1000" y="233"/>
                </a:lnTo>
                <a:lnTo>
                  <a:pt x="998" y="228"/>
                </a:lnTo>
                <a:lnTo>
                  <a:pt x="998" y="222"/>
                </a:lnTo>
                <a:lnTo>
                  <a:pt x="1000" y="219"/>
                </a:lnTo>
                <a:lnTo>
                  <a:pt x="1002" y="215"/>
                </a:lnTo>
                <a:lnTo>
                  <a:pt x="1005" y="214"/>
                </a:lnTo>
                <a:lnTo>
                  <a:pt x="1011" y="212"/>
                </a:lnTo>
                <a:lnTo>
                  <a:pt x="1014" y="208"/>
                </a:lnTo>
                <a:lnTo>
                  <a:pt x="1018" y="205"/>
                </a:lnTo>
                <a:lnTo>
                  <a:pt x="1016" y="196"/>
                </a:lnTo>
                <a:lnTo>
                  <a:pt x="1014" y="187"/>
                </a:lnTo>
                <a:lnTo>
                  <a:pt x="1009" y="180"/>
                </a:lnTo>
                <a:lnTo>
                  <a:pt x="1005" y="173"/>
                </a:lnTo>
                <a:lnTo>
                  <a:pt x="1002" y="166"/>
                </a:lnTo>
                <a:lnTo>
                  <a:pt x="998" y="159"/>
                </a:lnTo>
                <a:lnTo>
                  <a:pt x="998" y="150"/>
                </a:lnTo>
                <a:lnTo>
                  <a:pt x="1000" y="139"/>
                </a:lnTo>
                <a:lnTo>
                  <a:pt x="1007" y="148"/>
                </a:lnTo>
                <a:lnTo>
                  <a:pt x="1014" y="155"/>
                </a:lnTo>
                <a:lnTo>
                  <a:pt x="1021" y="164"/>
                </a:lnTo>
                <a:lnTo>
                  <a:pt x="1030" y="175"/>
                </a:lnTo>
                <a:lnTo>
                  <a:pt x="1037" y="184"/>
                </a:lnTo>
                <a:lnTo>
                  <a:pt x="1042" y="194"/>
                </a:lnTo>
                <a:lnTo>
                  <a:pt x="1048" y="205"/>
                </a:lnTo>
                <a:lnTo>
                  <a:pt x="1051" y="215"/>
                </a:lnTo>
                <a:lnTo>
                  <a:pt x="1058" y="214"/>
                </a:lnTo>
                <a:lnTo>
                  <a:pt x="1067" y="212"/>
                </a:lnTo>
                <a:lnTo>
                  <a:pt x="1074" y="208"/>
                </a:lnTo>
                <a:lnTo>
                  <a:pt x="1081" y="205"/>
                </a:lnTo>
                <a:lnTo>
                  <a:pt x="1088" y="201"/>
                </a:lnTo>
                <a:lnTo>
                  <a:pt x="1095" y="200"/>
                </a:lnTo>
                <a:lnTo>
                  <a:pt x="1101" y="198"/>
                </a:lnTo>
                <a:lnTo>
                  <a:pt x="1104" y="196"/>
                </a:lnTo>
                <a:lnTo>
                  <a:pt x="1122" y="215"/>
                </a:lnTo>
                <a:lnTo>
                  <a:pt x="1095" y="242"/>
                </a:lnTo>
                <a:lnTo>
                  <a:pt x="1087" y="240"/>
                </a:lnTo>
                <a:lnTo>
                  <a:pt x="1076" y="238"/>
                </a:lnTo>
                <a:lnTo>
                  <a:pt x="1067" y="238"/>
                </a:lnTo>
                <a:lnTo>
                  <a:pt x="1057" y="240"/>
                </a:lnTo>
                <a:lnTo>
                  <a:pt x="1048" y="242"/>
                </a:lnTo>
                <a:lnTo>
                  <a:pt x="1037" y="245"/>
                </a:lnTo>
                <a:lnTo>
                  <a:pt x="1028" y="249"/>
                </a:lnTo>
                <a:lnTo>
                  <a:pt x="1018" y="253"/>
                </a:lnTo>
                <a:lnTo>
                  <a:pt x="1012" y="249"/>
                </a:lnTo>
                <a:lnTo>
                  <a:pt x="1007" y="247"/>
                </a:lnTo>
                <a:lnTo>
                  <a:pt x="1004" y="245"/>
                </a:lnTo>
                <a:lnTo>
                  <a:pt x="1000" y="245"/>
                </a:lnTo>
                <a:lnTo>
                  <a:pt x="997" y="245"/>
                </a:lnTo>
                <a:lnTo>
                  <a:pt x="993" y="247"/>
                </a:lnTo>
                <a:lnTo>
                  <a:pt x="988" y="249"/>
                </a:lnTo>
                <a:lnTo>
                  <a:pt x="982" y="253"/>
                </a:lnTo>
                <a:lnTo>
                  <a:pt x="986" y="253"/>
                </a:lnTo>
                <a:lnTo>
                  <a:pt x="991" y="253"/>
                </a:lnTo>
                <a:lnTo>
                  <a:pt x="995" y="254"/>
                </a:lnTo>
                <a:lnTo>
                  <a:pt x="1002" y="256"/>
                </a:lnTo>
                <a:lnTo>
                  <a:pt x="1007" y="258"/>
                </a:lnTo>
                <a:lnTo>
                  <a:pt x="1014" y="260"/>
                </a:lnTo>
                <a:lnTo>
                  <a:pt x="1019" y="261"/>
                </a:lnTo>
                <a:lnTo>
                  <a:pt x="1027" y="261"/>
                </a:lnTo>
                <a:lnTo>
                  <a:pt x="1019" y="261"/>
                </a:lnTo>
                <a:lnTo>
                  <a:pt x="1012" y="263"/>
                </a:lnTo>
                <a:lnTo>
                  <a:pt x="1004" y="265"/>
                </a:lnTo>
                <a:lnTo>
                  <a:pt x="995" y="265"/>
                </a:lnTo>
                <a:lnTo>
                  <a:pt x="986" y="267"/>
                </a:lnTo>
                <a:lnTo>
                  <a:pt x="975" y="268"/>
                </a:lnTo>
                <a:lnTo>
                  <a:pt x="967" y="270"/>
                </a:lnTo>
                <a:lnTo>
                  <a:pt x="956" y="270"/>
                </a:lnTo>
                <a:lnTo>
                  <a:pt x="954" y="274"/>
                </a:lnTo>
                <a:lnTo>
                  <a:pt x="951" y="279"/>
                </a:lnTo>
                <a:lnTo>
                  <a:pt x="949" y="284"/>
                </a:lnTo>
                <a:lnTo>
                  <a:pt x="947" y="290"/>
                </a:lnTo>
                <a:lnTo>
                  <a:pt x="945" y="295"/>
                </a:lnTo>
                <a:lnTo>
                  <a:pt x="944" y="298"/>
                </a:lnTo>
                <a:lnTo>
                  <a:pt x="942" y="304"/>
                </a:lnTo>
                <a:lnTo>
                  <a:pt x="938" y="307"/>
                </a:lnTo>
                <a:lnTo>
                  <a:pt x="931" y="318"/>
                </a:lnTo>
                <a:lnTo>
                  <a:pt x="928" y="320"/>
                </a:lnTo>
                <a:lnTo>
                  <a:pt x="922" y="323"/>
                </a:lnTo>
                <a:lnTo>
                  <a:pt x="917" y="325"/>
                </a:lnTo>
                <a:lnTo>
                  <a:pt x="914" y="327"/>
                </a:lnTo>
                <a:lnTo>
                  <a:pt x="908" y="329"/>
                </a:lnTo>
                <a:lnTo>
                  <a:pt x="903" y="330"/>
                </a:lnTo>
                <a:lnTo>
                  <a:pt x="899" y="332"/>
                </a:lnTo>
                <a:lnTo>
                  <a:pt x="896" y="336"/>
                </a:lnTo>
                <a:lnTo>
                  <a:pt x="901" y="344"/>
                </a:lnTo>
                <a:lnTo>
                  <a:pt x="910" y="357"/>
                </a:lnTo>
                <a:lnTo>
                  <a:pt x="922" y="371"/>
                </a:lnTo>
                <a:lnTo>
                  <a:pt x="936" y="387"/>
                </a:lnTo>
                <a:lnTo>
                  <a:pt x="951" y="403"/>
                </a:lnTo>
                <a:lnTo>
                  <a:pt x="963" y="417"/>
                </a:lnTo>
                <a:lnTo>
                  <a:pt x="974" y="429"/>
                </a:lnTo>
                <a:lnTo>
                  <a:pt x="982" y="438"/>
                </a:lnTo>
                <a:lnTo>
                  <a:pt x="988" y="427"/>
                </a:lnTo>
                <a:lnTo>
                  <a:pt x="995" y="417"/>
                </a:lnTo>
                <a:lnTo>
                  <a:pt x="1005" y="405"/>
                </a:lnTo>
                <a:lnTo>
                  <a:pt x="1014" y="396"/>
                </a:lnTo>
                <a:lnTo>
                  <a:pt x="1023" y="387"/>
                </a:lnTo>
                <a:lnTo>
                  <a:pt x="1028" y="380"/>
                </a:lnTo>
                <a:lnTo>
                  <a:pt x="1030" y="376"/>
                </a:lnTo>
                <a:lnTo>
                  <a:pt x="1030" y="374"/>
                </a:lnTo>
                <a:lnTo>
                  <a:pt x="1028" y="373"/>
                </a:lnTo>
                <a:lnTo>
                  <a:pt x="1027" y="373"/>
                </a:lnTo>
                <a:lnTo>
                  <a:pt x="1030" y="373"/>
                </a:lnTo>
                <a:lnTo>
                  <a:pt x="1034" y="369"/>
                </a:lnTo>
                <a:lnTo>
                  <a:pt x="1039" y="367"/>
                </a:lnTo>
                <a:lnTo>
                  <a:pt x="1042" y="364"/>
                </a:lnTo>
                <a:lnTo>
                  <a:pt x="1046" y="360"/>
                </a:lnTo>
                <a:lnTo>
                  <a:pt x="1050" y="357"/>
                </a:lnTo>
                <a:lnTo>
                  <a:pt x="1051" y="355"/>
                </a:lnTo>
                <a:lnTo>
                  <a:pt x="1051" y="353"/>
                </a:lnTo>
                <a:lnTo>
                  <a:pt x="1053" y="348"/>
                </a:lnTo>
                <a:lnTo>
                  <a:pt x="1053" y="341"/>
                </a:lnTo>
                <a:lnTo>
                  <a:pt x="1055" y="337"/>
                </a:lnTo>
                <a:lnTo>
                  <a:pt x="1058" y="332"/>
                </a:lnTo>
                <a:lnTo>
                  <a:pt x="1060" y="329"/>
                </a:lnTo>
                <a:lnTo>
                  <a:pt x="1064" y="325"/>
                </a:lnTo>
                <a:lnTo>
                  <a:pt x="1067" y="321"/>
                </a:lnTo>
                <a:lnTo>
                  <a:pt x="1069" y="318"/>
                </a:lnTo>
                <a:lnTo>
                  <a:pt x="1104" y="318"/>
                </a:lnTo>
                <a:lnTo>
                  <a:pt x="1104" y="314"/>
                </a:lnTo>
                <a:lnTo>
                  <a:pt x="1102" y="311"/>
                </a:lnTo>
                <a:lnTo>
                  <a:pt x="1101" y="307"/>
                </a:lnTo>
                <a:lnTo>
                  <a:pt x="1101" y="304"/>
                </a:lnTo>
                <a:lnTo>
                  <a:pt x="1099" y="300"/>
                </a:lnTo>
                <a:lnTo>
                  <a:pt x="1097" y="297"/>
                </a:lnTo>
                <a:lnTo>
                  <a:pt x="1095" y="293"/>
                </a:lnTo>
                <a:lnTo>
                  <a:pt x="1095" y="290"/>
                </a:lnTo>
                <a:lnTo>
                  <a:pt x="1108" y="290"/>
                </a:lnTo>
                <a:lnTo>
                  <a:pt x="1118" y="293"/>
                </a:lnTo>
                <a:lnTo>
                  <a:pt x="1129" y="298"/>
                </a:lnTo>
                <a:lnTo>
                  <a:pt x="1136" y="306"/>
                </a:lnTo>
                <a:lnTo>
                  <a:pt x="1143" y="313"/>
                </a:lnTo>
                <a:lnTo>
                  <a:pt x="1148" y="320"/>
                </a:lnTo>
                <a:lnTo>
                  <a:pt x="1154" y="329"/>
                </a:lnTo>
                <a:lnTo>
                  <a:pt x="1157" y="336"/>
                </a:lnTo>
                <a:lnTo>
                  <a:pt x="1164" y="332"/>
                </a:lnTo>
                <a:lnTo>
                  <a:pt x="1173" y="330"/>
                </a:lnTo>
                <a:lnTo>
                  <a:pt x="1182" y="329"/>
                </a:lnTo>
                <a:lnTo>
                  <a:pt x="1191" y="329"/>
                </a:lnTo>
                <a:lnTo>
                  <a:pt x="1201" y="329"/>
                </a:lnTo>
                <a:lnTo>
                  <a:pt x="1210" y="330"/>
                </a:lnTo>
                <a:lnTo>
                  <a:pt x="1219" y="332"/>
                </a:lnTo>
                <a:lnTo>
                  <a:pt x="1226" y="336"/>
                </a:lnTo>
                <a:lnTo>
                  <a:pt x="1226" y="339"/>
                </a:lnTo>
                <a:lnTo>
                  <a:pt x="1224" y="343"/>
                </a:lnTo>
                <a:lnTo>
                  <a:pt x="1224" y="346"/>
                </a:lnTo>
                <a:lnTo>
                  <a:pt x="1223" y="350"/>
                </a:lnTo>
                <a:lnTo>
                  <a:pt x="1221" y="353"/>
                </a:lnTo>
                <a:lnTo>
                  <a:pt x="1219" y="357"/>
                </a:lnTo>
                <a:lnTo>
                  <a:pt x="1217" y="360"/>
                </a:lnTo>
                <a:lnTo>
                  <a:pt x="1217" y="364"/>
                </a:lnTo>
                <a:lnTo>
                  <a:pt x="1235" y="382"/>
                </a:lnTo>
                <a:lnTo>
                  <a:pt x="1235" y="385"/>
                </a:lnTo>
                <a:lnTo>
                  <a:pt x="1233" y="389"/>
                </a:lnTo>
                <a:lnTo>
                  <a:pt x="1233" y="392"/>
                </a:lnTo>
                <a:lnTo>
                  <a:pt x="1231" y="396"/>
                </a:lnTo>
                <a:lnTo>
                  <a:pt x="1230" y="399"/>
                </a:lnTo>
                <a:lnTo>
                  <a:pt x="1228" y="403"/>
                </a:lnTo>
                <a:lnTo>
                  <a:pt x="1226" y="406"/>
                </a:lnTo>
                <a:lnTo>
                  <a:pt x="1226" y="410"/>
                </a:lnTo>
                <a:lnTo>
                  <a:pt x="1230" y="410"/>
                </a:lnTo>
                <a:lnTo>
                  <a:pt x="1235" y="408"/>
                </a:lnTo>
                <a:lnTo>
                  <a:pt x="1240" y="406"/>
                </a:lnTo>
                <a:lnTo>
                  <a:pt x="1246" y="405"/>
                </a:lnTo>
                <a:lnTo>
                  <a:pt x="1251" y="403"/>
                </a:lnTo>
                <a:lnTo>
                  <a:pt x="1258" y="403"/>
                </a:lnTo>
                <a:lnTo>
                  <a:pt x="1263" y="401"/>
                </a:lnTo>
                <a:lnTo>
                  <a:pt x="1270" y="401"/>
                </a:lnTo>
                <a:lnTo>
                  <a:pt x="1263" y="406"/>
                </a:lnTo>
                <a:lnTo>
                  <a:pt x="1256" y="413"/>
                </a:lnTo>
                <a:lnTo>
                  <a:pt x="1247" y="419"/>
                </a:lnTo>
                <a:lnTo>
                  <a:pt x="1240" y="424"/>
                </a:lnTo>
                <a:lnTo>
                  <a:pt x="1231" y="429"/>
                </a:lnTo>
                <a:lnTo>
                  <a:pt x="1223" y="435"/>
                </a:lnTo>
                <a:lnTo>
                  <a:pt x="1216" y="440"/>
                </a:lnTo>
                <a:lnTo>
                  <a:pt x="1208" y="447"/>
                </a:lnTo>
                <a:lnTo>
                  <a:pt x="1189" y="447"/>
                </a:lnTo>
                <a:lnTo>
                  <a:pt x="1171" y="447"/>
                </a:lnTo>
                <a:lnTo>
                  <a:pt x="1154" y="449"/>
                </a:lnTo>
                <a:lnTo>
                  <a:pt x="1134" y="452"/>
                </a:lnTo>
                <a:lnTo>
                  <a:pt x="1117" y="456"/>
                </a:lnTo>
                <a:lnTo>
                  <a:pt x="1099" y="463"/>
                </a:lnTo>
                <a:lnTo>
                  <a:pt x="1080" y="472"/>
                </a:lnTo>
                <a:lnTo>
                  <a:pt x="1060" y="484"/>
                </a:lnTo>
                <a:lnTo>
                  <a:pt x="1071" y="484"/>
                </a:lnTo>
                <a:lnTo>
                  <a:pt x="1081" y="481"/>
                </a:lnTo>
                <a:lnTo>
                  <a:pt x="1090" y="475"/>
                </a:lnTo>
                <a:lnTo>
                  <a:pt x="1101" y="472"/>
                </a:lnTo>
                <a:lnTo>
                  <a:pt x="1110" y="468"/>
                </a:lnTo>
                <a:lnTo>
                  <a:pt x="1120" y="465"/>
                </a:lnTo>
                <a:lnTo>
                  <a:pt x="1129" y="465"/>
                </a:lnTo>
                <a:lnTo>
                  <a:pt x="1140" y="466"/>
                </a:lnTo>
                <a:lnTo>
                  <a:pt x="1122" y="484"/>
                </a:lnTo>
                <a:lnTo>
                  <a:pt x="1125" y="488"/>
                </a:lnTo>
                <a:lnTo>
                  <a:pt x="1129" y="491"/>
                </a:lnTo>
                <a:lnTo>
                  <a:pt x="1133" y="495"/>
                </a:lnTo>
                <a:lnTo>
                  <a:pt x="1136" y="496"/>
                </a:lnTo>
                <a:lnTo>
                  <a:pt x="1141" y="500"/>
                </a:lnTo>
                <a:lnTo>
                  <a:pt x="1145" y="502"/>
                </a:lnTo>
                <a:lnTo>
                  <a:pt x="1152" y="502"/>
                </a:lnTo>
                <a:lnTo>
                  <a:pt x="1157" y="502"/>
                </a:lnTo>
                <a:lnTo>
                  <a:pt x="1152" y="503"/>
                </a:lnTo>
                <a:lnTo>
                  <a:pt x="1145" y="503"/>
                </a:lnTo>
                <a:lnTo>
                  <a:pt x="1141" y="505"/>
                </a:lnTo>
                <a:lnTo>
                  <a:pt x="1136" y="509"/>
                </a:lnTo>
                <a:lnTo>
                  <a:pt x="1133" y="511"/>
                </a:lnTo>
                <a:lnTo>
                  <a:pt x="1129" y="514"/>
                </a:lnTo>
                <a:lnTo>
                  <a:pt x="1125" y="518"/>
                </a:lnTo>
                <a:lnTo>
                  <a:pt x="1122" y="521"/>
                </a:lnTo>
                <a:lnTo>
                  <a:pt x="1118" y="521"/>
                </a:lnTo>
                <a:lnTo>
                  <a:pt x="1115" y="519"/>
                </a:lnTo>
                <a:lnTo>
                  <a:pt x="1111" y="518"/>
                </a:lnTo>
                <a:lnTo>
                  <a:pt x="1110" y="516"/>
                </a:lnTo>
                <a:lnTo>
                  <a:pt x="1106" y="516"/>
                </a:lnTo>
                <a:lnTo>
                  <a:pt x="1102" y="514"/>
                </a:lnTo>
                <a:lnTo>
                  <a:pt x="1099" y="512"/>
                </a:lnTo>
                <a:lnTo>
                  <a:pt x="1095" y="512"/>
                </a:lnTo>
                <a:lnTo>
                  <a:pt x="1078" y="518"/>
                </a:lnTo>
                <a:lnTo>
                  <a:pt x="1058" y="525"/>
                </a:lnTo>
                <a:lnTo>
                  <a:pt x="1039" y="535"/>
                </a:lnTo>
                <a:lnTo>
                  <a:pt x="1018" y="546"/>
                </a:lnTo>
                <a:lnTo>
                  <a:pt x="998" y="556"/>
                </a:lnTo>
                <a:lnTo>
                  <a:pt x="979" y="569"/>
                </a:lnTo>
                <a:lnTo>
                  <a:pt x="963" y="578"/>
                </a:lnTo>
                <a:lnTo>
                  <a:pt x="947" y="587"/>
                </a:lnTo>
                <a:lnTo>
                  <a:pt x="938" y="595"/>
                </a:lnTo>
                <a:lnTo>
                  <a:pt x="936" y="601"/>
                </a:lnTo>
                <a:lnTo>
                  <a:pt x="933" y="606"/>
                </a:lnTo>
                <a:lnTo>
                  <a:pt x="929" y="613"/>
                </a:lnTo>
                <a:lnTo>
                  <a:pt x="926" y="620"/>
                </a:lnTo>
                <a:lnTo>
                  <a:pt x="922" y="625"/>
                </a:lnTo>
                <a:lnTo>
                  <a:pt x="919" y="632"/>
                </a:lnTo>
                <a:lnTo>
                  <a:pt x="917" y="638"/>
                </a:lnTo>
                <a:lnTo>
                  <a:pt x="914" y="643"/>
                </a:lnTo>
                <a:lnTo>
                  <a:pt x="878" y="643"/>
                </a:lnTo>
                <a:lnTo>
                  <a:pt x="871" y="648"/>
                </a:lnTo>
                <a:lnTo>
                  <a:pt x="866" y="654"/>
                </a:lnTo>
                <a:lnTo>
                  <a:pt x="859" y="657"/>
                </a:lnTo>
                <a:lnTo>
                  <a:pt x="852" y="661"/>
                </a:lnTo>
                <a:lnTo>
                  <a:pt x="846" y="664"/>
                </a:lnTo>
                <a:lnTo>
                  <a:pt x="839" y="668"/>
                </a:lnTo>
                <a:lnTo>
                  <a:pt x="832" y="673"/>
                </a:lnTo>
                <a:lnTo>
                  <a:pt x="825" y="680"/>
                </a:lnTo>
                <a:lnTo>
                  <a:pt x="825" y="661"/>
                </a:lnTo>
                <a:lnTo>
                  <a:pt x="825" y="664"/>
                </a:lnTo>
                <a:lnTo>
                  <a:pt x="825" y="670"/>
                </a:lnTo>
                <a:lnTo>
                  <a:pt x="823" y="675"/>
                </a:lnTo>
                <a:lnTo>
                  <a:pt x="822" y="680"/>
                </a:lnTo>
                <a:lnTo>
                  <a:pt x="820" y="687"/>
                </a:lnTo>
                <a:lnTo>
                  <a:pt x="818" y="694"/>
                </a:lnTo>
                <a:lnTo>
                  <a:pt x="818" y="700"/>
                </a:lnTo>
                <a:lnTo>
                  <a:pt x="818" y="707"/>
                </a:lnTo>
                <a:lnTo>
                  <a:pt x="834" y="726"/>
                </a:lnTo>
                <a:lnTo>
                  <a:pt x="800" y="763"/>
                </a:lnTo>
                <a:lnTo>
                  <a:pt x="800" y="760"/>
                </a:lnTo>
                <a:lnTo>
                  <a:pt x="799" y="754"/>
                </a:lnTo>
                <a:lnTo>
                  <a:pt x="797" y="749"/>
                </a:lnTo>
                <a:lnTo>
                  <a:pt x="795" y="744"/>
                </a:lnTo>
                <a:lnTo>
                  <a:pt x="793" y="737"/>
                </a:lnTo>
                <a:lnTo>
                  <a:pt x="793" y="731"/>
                </a:lnTo>
                <a:lnTo>
                  <a:pt x="792" y="724"/>
                </a:lnTo>
                <a:lnTo>
                  <a:pt x="792" y="717"/>
                </a:lnTo>
                <a:lnTo>
                  <a:pt x="788" y="714"/>
                </a:lnTo>
                <a:lnTo>
                  <a:pt x="785" y="710"/>
                </a:lnTo>
                <a:lnTo>
                  <a:pt x="781" y="705"/>
                </a:lnTo>
                <a:lnTo>
                  <a:pt x="779" y="701"/>
                </a:lnTo>
                <a:lnTo>
                  <a:pt x="778" y="696"/>
                </a:lnTo>
                <a:lnTo>
                  <a:pt x="776" y="693"/>
                </a:lnTo>
                <a:lnTo>
                  <a:pt x="774" y="685"/>
                </a:lnTo>
                <a:lnTo>
                  <a:pt x="774" y="680"/>
                </a:lnTo>
                <a:lnTo>
                  <a:pt x="770" y="680"/>
                </a:lnTo>
                <a:lnTo>
                  <a:pt x="767" y="680"/>
                </a:lnTo>
                <a:lnTo>
                  <a:pt x="763" y="682"/>
                </a:lnTo>
                <a:lnTo>
                  <a:pt x="760" y="684"/>
                </a:lnTo>
                <a:lnTo>
                  <a:pt x="758" y="685"/>
                </a:lnTo>
                <a:lnTo>
                  <a:pt x="755" y="687"/>
                </a:lnTo>
                <a:lnTo>
                  <a:pt x="751" y="689"/>
                </a:lnTo>
                <a:lnTo>
                  <a:pt x="748" y="689"/>
                </a:lnTo>
                <a:lnTo>
                  <a:pt x="730" y="671"/>
                </a:lnTo>
                <a:lnTo>
                  <a:pt x="712" y="689"/>
                </a:lnTo>
                <a:lnTo>
                  <a:pt x="705" y="689"/>
                </a:lnTo>
                <a:lnTo>
                  <a:pt x="700" y="687"/>
                </a:lnTo>
                <a:lnTo>
                  <a:pt x="693" y="685"/>
                </a:lnTo>
                <a:lnTo>
                  <a:pt x="687" y="684"/>
                </a:lnTo>
                <a:lnTo>
                  <a:pt x="682" y="682"/>
                </a:lnTo>
                <a:lnTo>
                  <a:pt x="677" y="680"/>
                </a:lnTo>
                <a:lnTo>
                  <a:pt x="673" y="680"/>
                </a:lnTo>
                <a:lnTo>
                  <a:pt x="670" y="680"/>
                </a:lnTo>
                <a:lnTo>
                  <a:pt x="666" y="680"/>
                </a:lnTo>
                <a:lnTo>
                  <a:pt x="661" y="680"/>
                </a:lnTo>
                <a:lnTo>
                  <a:pt x="656" y="682"/>
                </a:lnTo>
                <a:lnTo>
                  <a:pt x="650" y="684"/>
                </a:lnTo>
                <a:lnTo>
                  <a:pt x="645" y="685"/>
                </a:lnTo>
                <a:lnTo>
                  <a:pt x="638" y="687"/>
                </a:lnTo>
                <a:lnTo>
                  <a:pt x="633" y="689"/>
                </a:lnTo>
                <a:lnTo>
                  <a:pt x="626" y="689"/>
                </a:lnTo>
                <a:lnTo>
                  <a:pt x="620" y="694"/>
                </a:lnTo>
                <a:lnTo>
                  <a:pt x="615" y="698"/>
                </a:lnTo>
                <a:lnTo>
                  <a:pt x="612" y="700"/>
                </a:lnTo>
                <a:lnTo>
                  <a:pt x="608" y="700"/>
                </a:lnTo>
                <a:lnTo>
                  <a:pt x="604" y="700"/>
                </a:lnTo>
                <a:lnTo>
                  <a:pt x="601" y="700"/>
                </a:lnTo>
                <a:lnTo>
                  <a:pt x="597" y="698"/>
                </a:lnTo>
                <a:lnTo>
                  <a:pt x="592" y="698"/>
                </a:lnTo>
                <a:lnTo>
                  <a:pt x="590" y="701"/>
                </a:lnTo>
                <a:lnTo>
                  <a:pt x="590" y="707"/>
                </a:lnTo>
                <a:lnTo>
                  <a:pt x="589" y="712"/>
                </a:lnTo>
                <a:lnTo>
                  <a:pt x="587" y="717"/>
                </a:lnTo>
                <a:lnTo>
                  <a:pt x="585" y="724"/>
                </a:lnTo>
                <a:lnTo>
                  <a:pt x="583" y="731"/>
                </a:lnTo>
                <a:lnTo>
                  <a:pt x="581" y="737"/>
                </a:lnTo>
                <a:lnTo>
                  <a:pt x="581" y="744"/>
                </a:lnTo>
                <a:lnTo>
                  <a:pt x="578" y="746"/>
                </a:lnTo>
                <a:lnTo>
                  <a:pt x="576" y="746"/>
                </a:lnTo>
                <a:lnTo>
                  <a:pt x="573" y="747"/>
                </a:lnTo>
                <a:lnTo>
                  <a:pt x="569" y="749"/>
                </a:lnTo>
                <a:lnTo>
                  <a:pt x="566" y="751"/>
                </a:lnTo>
                <a:lnTo>
                  <a:pt x="562" y="753"/>
                </a:lnTo>
                <a:lnTo>
                  <a:pt x="559" y="754"/>
                </a:lnTo>
                <a:lnTo>
                  <a:pt x="557" y="754"/>
                </a:lnTo>
                <a:lnTo>
                  <a:pt x="557" y="761"/>
                </a:lnTo>
                <a:lnTo>
                  <a:pt x="560" y="772"/>
                </a:lnTo>
                <a:lnTo>
                  <a:pt x="564" y="783"/>
                </a:lnTo>
                <a:lnTo>
                  <a:pt x="571" y="795"/>
                </a:lnTo>
                <a:lnTo>
                  <a:pt x="576" y="806"/>
                </a:lnTo>
                <a:lnTo>
                  <a:pt x="581" y="816"/>
                </a:lnTo>
                <a:lnTo>
                  <a:pt x="587" y="823"/>
                </a:lnTo>
                <a:lnTo>
                  <a:pt x="592" y="829"/>
                </a:lnTo>
                <a:lnTo>
                  <a:pt x="626" y="829"/>
                </a:lnTo>
                <a:lnTo>
                  <a:pt x="629" y="825"/>
                </a:lnTo>
                <a:lnTo>
                  <a:pt x="634" y="818"/>
                </a:lnTo>
                <a:lnTo>
                  <a:pt x="642" y="813"/>
                </a:lnTo>
                <a:lnTo>
                  <a:pt x="649" y="806"/>
                </a:lnTo>
                <a:lnTo>
                  <a:pt x="656" y="800"/>
                </a:lnTo>
                <a:lnTo>
                  <a:pt x="665" y="795"/>
                </a:lnTo>
                <a:lnTo>
                  <a:pt x="672" y="792"/>
                </a:lnTo>
                <a:lnTo>
                  <a:pt x="679" y="792"/>
                </a:lnTo>
                <a:lnTo>
                  <a:pt x="677" y="797"/>
                </a:lnTo>
                <a:lnTo>
                  <a:pt x="677" y="804"/>
                </a:lnTo>
                <a:lnTo>
                  <a:pt x="675" y="809"/>
                </a:lnTo>
                <a:lnTo>
                  <a:pt x="673" y="813"/>
                </a:lnTo>
                <a:lnTo>
                  <a:pt x="670" y="818"/>
                </a:lnTo>
                <a:lnTo>
                  <a:pt x="666" y="822"/>
                </a:lnTo>
                <a:lnTo>
                  <a:pt x="665" y="825"/>
                </a:lnTo>
                <a:lnTo>
                  <a:pt x="661" y="829"/>
                </a:lnTo>
                <a:lnTo>
                  <a:pt x="661" y="866"/>
                </a:lnTo>
                <a:lnTo>
                  <a:pt x="670" y="875"/>
                </a:lnTo>
                <a:lnTo>
                  <a:pt x="739" y="875"/>
                </a:lnTo>
                <a:lnTo>
                  <a:pt x="739" y="883"/>
                </a:lnTo>
                <a:lnTo>
                  <a:pt x="739" y="889"/>
                </a:lnTo>
                <a:lnTo>
                  <a:pt x="739" y="892"/>
                </a:lnTo>
                <a:lnTo>
                  <a:pt x="739" y="894"/>
                </a:lnTo>
                <a:lnTo>
                  <a:pt x="739" y="896"/>
                </a:lnTo>
                <a:lnTo>
                  <a:pt x="737" y="899"/>
                </a:lnTo>
                <a:lnTo>
                  <a:pt x="737" y="903"/>
                </a:lnTo>
                <a:lnTo>
                  <a:pt x="737" y="908"/>
                </a:lnTo>
                <a:lnTo>
                  <a:pt x="744" y="917"/>
                </a:lnTo>
                <a:lnTo>
                  <a:pt x="783" y="922"/>
                </a:lnTo>
                <a:close/>
                <a:moveTo>
                  <a:pt x="792" y="475"/>
                </a:moveTo>
                <a:lnTo>
                  <a:pt x="797" y="475"/>
                </a:lnTo>
                <a:lnTo>
                  <a:pt x="804" y="477"/>
                </a:lnTo>
                <a:lnTo>
                  <a:pt x="809" y="479"/>
                </a:lnTo>
                <a:lnTo>
                  <a:pt x="816" y="481"/>
                </a:lnTo>
                <a:lnTo>
                  <a:pt x="822" y="482"/>
                </a:lnTo>
                <a:lnTo>
                  <a:pt x="827" y="482"/>
                </a:lnTo>
                <a:lnTo>
                  <a:pt x="831" y="484"/>
                </a:lnTo>
                <a:lnTo>
                  <a:pt x="834" y="484"/>
                </a:lnTo>
                <a:lnTo>
                  <a:pt x="829" y="491"/>
                </a:lnTo>
                <a:lnTo>
                  <a:pt x="822" y="498"/>
                </a:lnTo>
                <a:lnTo>
                  <a:pt x="816" y="505"/>
                </a:lnTo>
                <a:lnTo>
                  <a:pt x="813" y="512"/>
                </a:lnTo>
                <a:lnTo>
                  <a:pt x="809" y="521"/>
                </a:lnTo>
                <a:lnTo>
                  <a:pt x="806" y="530"/>
                </a:lnTo>
                <a:lnTo>
                  <a:pt x="806" y="539"/>
                </a:lnTo>
                <a:lnTo>
                  <a:pt x="808" y="549"/>
                </a:lnTo>
                <a:lnTo>
                  <a:pt x="815" y="546"/>
                </a:lnTo>
                <a:lnTo>
                  <a:pt x="820" y="541"/>
                </a:lnTo>
                <a:lnTo>
                  <a:pt x="825" y="535"/>
                </a:lnTo>
                <a:lnTo>
                  <a:pt x="831" y="530"/>
                </a:lnTo>
                <a:lnTo>
                  <a:pt x="836" y="523"/>
                </a:lnTo>
                <a:lnTo>
                  <a:pt x="841" y="516"/>
                </a:lnTo>
                <a:lnTo>
                  <a:pt x="846" y="509"/>
                </a:lnTo>
                <a:lnTo>
                  <a:pt x="852" y="502"/>
                </a:lnTo>
                <a:lnTo>
                  <a:pt x="855" y="502"/>
                </a:lnTo>
                <a:lnTo>
                  <a:pt x="859" y="502"/>
                </a:lnTo>
                <a:lnTo>
                  <a:pt x="862" y="500"/>
                </a:lnTo>
                <a:lnTo>
                  <a:pt x="866" y="498"/>
                </a:lnTo>
                <a:lnTo>
                  <a:pt x="869" y="496"/>
                </a:lnTo>
                <a:lnTo>
                  <a:pt x="871" y="495"/>
                </a:lnTo>
                <a:lnTo>
                  <a:pt x="875" y="495"/>
                </a:lnTo>
                <a:lnTo>
                  <a:pt x="878" y="495"/>
                </a:lnTo>
                <a:lnTo>
                  <a:pt x="861" y="512"/>
                </a:lnTo>
                <a:lnTo>
                  <a:pt x="864" y="518"/>
                </a:lnTo>
                <a:lnTo>
                  <a:pt x="864" y="523"/>
                </a:lnTo>
                <a:lnTo>
                  <a:pt x="864" y="526"/>
                </a:lnTo>
                <a:lnTo>
                  <a:pt x="864" y="530"/>
                </a:lnTo>
                <a:lnTo>
                  <a:pt x="864" y="534"/>
                </a:lnTo>
                <a:lnTo>
                  <a:pt x="862" y="539"/>
                </a:lnTo>
                <a:lnTo>
                  <a:pt x="861" y="542"/>
                </a:lnTo>
                <a:lnTo>
                  <a:pt x="861" y="549"/>
                </a:lnTo>
                <a:lnTo>
                  <a:pt x="875" y="548"/>
                </a:lnTo>
                <a:lnTo>
                  <a:pt x="887" y="542"/>
                </a:lnTo>
                <a:lnTo>
                  <a:pt x="899" y="534"/>
                </a:lnTo>
                <a:lnTo>
                  <a:pt x="910" y="526"/>
                </a:lnTo>
                <a:lnTo>
                  <a:pt x="921" y="518"/>
                </a:lnTo>
                <a:lnTo>
                  <a:pt x="928" y="511"/>
                </a:lnTo>
                <a:lnTo>
                  <a:pt x="935" y="505"/>
                </a:lnTo>
                <a:lnTo>
                  <a:pt x="938" y="502"/>
                </a:lnTo>
                <a:lnTo>
                  <a:pt x="929" y="498"/>
                </a:lnTo>
                <a:lnTo>
                  <a:pt x="919" y="493"/>
                </a:lnTo>
                <a:lnTo>
                  <a:pt x="910" y="486"/>
                </a:lnTo>
                <a:lnTo>
                  <a:pt x="901" y="479"/>
                </a:lnTo>
                <a:lnTo>
                  <a:pt x="892" y="470"/>
                </a:lnTo>
                <a:lnTo>
                  <a:pt x="883" y="463"/>
                </a:lnTo>
                <a:lnTo>
                  <a:pt x="876" y="454"/>
                </a:lnTo>
                <a:lnTo>
                  <a:pt x="869" y="447"/>
                </a:lnTo>
                <a:lnTo>
                  <a:pt x="862" y="447"/>
                </a:lnTo>
                <a:lnTo>
                  <a:pt x="853" y="445"/>
                </a:lnTo>
                <a:lnTo>
                  <a:pt x="843" y="445"/>
                </a:lnTo>
                <a:lnTo>
                  <a:pt x="832" y="445"/>
                </a:lnTo>
                <a:lnTo>
                  <a:pt x="822" y="447"/>
                </a:lnTo>
                <a:lnTo>
                  <a:pt x="811" y="452"/>
                </a:lnTo>
                <a:lnTo>
                  <a:pt x="806" y="458"/>
                </a:lnTo>
                <a:lnTo>
                  <a:pt x="800" y="463"/>
                </a:lnTo>
                <a:lnTo>
                  <a:pt x="795" y="468"/>
                </a:lnTo>
                <a:lnTo>
                  <a:pt x="792" y="475"/>
                </a:lnTo>
                <a:close/>
                <a:moveTo>
                  <a:pt x="1217" y="410"/>
                </a:moveTo>
                <a:lnTo>
                  <a:pt x="1217" y="419"/>
                </a:lnTo>
                <a:lnTo>
                  <a:pt x="1217" y="427"/>
                </a:lnTo>
                <a:lnTo>
                  <a:pt x="1216" y="436"/>
                </a:lnTo>
                <a:lnTo>
                  <a:pt x="1214" y="442"/>
                </a:lnTo>
                <a:lnTo>
                  <a:pt x="1208" y="449"/>
                </a:lnTo>
                <a:lnTo>
                  <a:pt x="1203" y="452"/>
                </a:lnTo>
                <a:lnTo>
                  <a:pt x="1194" y="454"/>
                </a:lnTo>
                <a:lnTo>
                  <a:pt x="1184" y="456"/>
                </a:lnTo>
                <a:lnTo>
                  <a:pt x="1187" y="459"/>
                </a:lnTo>
                <a:lnTo>
                  <a:pt x="1191" y="461"/>
                </a:lnTo>
                <a:lnTo>
                  <a:pt x="1196" y="465"/>
                </a:lnTo>
                <a:lnTo>
                  <a:pt x="1200" y="468"/>
                </a:lnTo>
                <a:lnTo>
                  <a:pt x="1205" y="472"/>
                </a:lnTo>
                <a:lnTo>
                  <a:pt x="1210" y="475"/>
                </a:lnTo>
                <a:lnTo>
                  <a:pt x="1214" y="479"/>
                </a:lnTo>
                <a:lnTo>
                  <a:pt x="1217" y="482"/>
                </a:lnTo>
                <a:lnTo>
                  <a:pt x="1235" y="465"/>
                </a:lnTo>
                <a:lnTo>
                  <a:pt x="1238" y="465"/>
                </a:lnTo>
                <a:lnTo>
                  <a:pt x="1240" y="465"/>
                </a:lnTo>
                <a:lnTo>
                  <a:pt x="1244" y="466"/>
                </a:lnTo>
                <a:lnTo>
                  <a:pt x="1247" y="468"/>
                </a:lnTo>
                <a:lnTo>
                  <a:pt x="1251" y="470"/>
                </a:lnTo>
                <a:lnTo>
                  <a:pt x="1254" y="472"/>
                </a:lnTo>
                <a:lnTo>
                  <a:pt x="1258" y="473"/>
                </a:lnTo>
                <a:lnTo>
                  <a:pt x="1261" y="473"/>
                </a:lnTo>
                <a:lnTo>
                  <a:pt x="1235" y="445"/>
                </a:lnTo>
                <a:lnTo>
                  <a:pt x="1235" y="440"/>
                </a:lnTo>
                <a:lnTo>
                  <a:pt x="1235" y="435"/>
                </a:lnTo>
                <a:lnTo>
                  <a:pt x="1235" y="431"/>
                </a:lnTo>
                <a:lnTo>
                  <a:pt x="1235" y="427"/>
                </a:lnTo>
                <a:lnTo>
                  <a:pt x="1235" y="424"/>
                </a:lnTo>
                <a:lnTo>
                  <a:pt x="1231" y="420"/>
                </a:lnTo>
                <a:lnTo>
                  <a:pt x="1226" y="415"/>
                </a:lnTo>
                <a:lnTo>
                  <a:pt x="1217" y="410"/>
                </a:lnTo>
                <a:close/>
                <a:moveTo>
                  <a:pt x="1117" y="138"/>
                </a:moveTo>
                <a:lnTo>
                  <a:pt x="1117" y="148"/>
                </a:lnTo>
                <a:lnTo>
                  <a:pt x="1118" y="154"/>
                </a:lnTo>
                <a:lnTo>
                  <a:pt x="1122" y="155"/>
                </a:lnTo>
                <a:lnTo>
                  <a:pt x="1125" y="155"/>
                </a:lnTo>
                <a:lnTo>
                  <a:pt x="1129" y="152"/>
                </a:lnTo>
                <a:lnTo>
                  <a:pt x="1134" y="148"/>
                </a:lnTo>
                <a:lnTo>
                  <a:pt x="1141" y="143"/>
                </a:lnTo>
                <a:lnTo>
                  <a:pt x="1147" y="138"/>
                </a:lnTo>
                <a:lnTo>
                  <a:pt x="1164" y="157"/>
                </a:lnTo>
                <a:lnTo>
                  <a:pt x="1171" y="155"/>
                </a:lnTo>
                <a:lnTo>
                  <a:pt x="1178" y="155"/>
                </a:lnTo>
                <a:lnTo>
                  <a:pt x="1187" y="157"/>
                </a:lnTo>
                <a:lnTo>
                  <a:pt x="1196" y="159"/>
                </a:lnTo>
                <a:lnTo>
                  <a:pt x="1205" y="161"/>
                </a:lnTo>
                <a:lnTo>
                  <a:pt x="1216" y="164"/>
                </a:lnTo>
                <a:lnTo>
                  <a:pt x="1224" y="166"/>
                </a:lnTo>
                <a:lnTo>
                  <a:pt x="1235" y="168"/>
                </a:lnTo>
                <a:lnTo>
                  <a:pt x="1235" y="173"/>
                </a:lnTo>
                <a:lnTo>
                  <a:pt x="1237" y="178"/>
                </a:lnTo>
                <a:lnTo>
                  <a:pt x="1238" y="182"/>
                </a:lnTo>
                <a:lnTo>
                  <a:pt x="1240" y="184"/>
                </a:lnTo>
                <a:lnTo>
                  <a:pt x="1244" y="185"/>
                </a:lnTo>
                <a:lnTo>
                  <a:pt x="1249" y="189"/>
                </a:lnTo>
                <a:lnTo>
                  <a:pt x="1254" y="191"/>
                </a:lnTo>
                <a:lnTo>
                  <a:pt x="1260" y="194"/>
                </a:lnTo>
                <a:lnTo>
                  <a:pt x="1260" y="201"/>
                </a:lnTo>
                <a:lnTo>
                  <a:pt x="1260" y="208"/>
                </a:lnTo>
                <a:lnTo>
                  <a:pt x="1261" y="214"/>
                </a:lnTo>
                <a:lnTo>
                  <a:pt x="1261" y="219"/>
                </a:lnTo>
                <a:lnTo>
                  <a:pt x="1265" y="222"/>
                </a:lnTo>
                <a:lnTo>
                  <a:pt x="1267" y="224"/>
                </a:lnTo>
                <a:lnTo>
                  <a:pt x="1272" y="224"/>
                </a:lnTo>
                <a:lnTo>
                  <a:pt x="1277" y="222"/>
                </a:lnTo>
                <a:lnTo>
                  <a:pt x="1277" y="230"/>
                </a:lnTo>
                <a:lnTo>
                  <a:pt x="1276" y="235"/>
                </a:lnTo>
                <a:lnTo>
                  <a:pt x="1274" y="240"/>
                </a:lnTo>
                <a:lnTo>
                  <a:pt x="1272" y="244"/>
                </a:lnTo>
                <a:lnTo>
                  <a:pt x="1270" y="249"/>
                </a:lnTo>
                <a:lnTo>
                  <a:pt x="1267" y="253"/>
                </a:lnTo>
                <a:lnTo>
                  <a:pt x="1263" y="256"/>
                </a:lnTo>
                <a:lnTo>
                  <a:pt x="1260" y="260"/>
                </a:lnTo>
                <a:lnTo>
                  <a:pt x="1256" y="256"/>
                </a:lnTo>
                <a:lnTo>
                  <a:pt x="1253" y="253"/>
                </a:lnTo>
                <a:lnTo>
                  <a:pt x="1249" y="249"/>
                </a:lnTo>
                <a:lnTo>
                  <a:pt x="1246" y="247"/>
                </a:lnTo>
                <a:lnTo>
                  <a:pt x="1242" y="244"/>
                </a:lnTo>
                <a:lnTo>
                  <a:pt x="1237" y="242"/>
                </a:lnTo>
                <a:lnTo>
                  <a:pt x="1231" y="242"/>
                </a:lnTo>
                <a:lnTo>
                  <a:pt x="1226" y="240"/>
                </a:lnTo>
                <a:lnTo>
                  <a:pt x="1226" y="244"/>
                </a:lnTo>
                <a:lnTo>
                  <a:pt x="1226" y="247"/>
                </a:lnTo>
                <a:lnTo>
                  <a:pt x="1228" y="251"/>
                </a:lnTo>
                <a:lnTo>
                  <a:pt x="1230" y="254"/>
                </a:lnTo>
                <a:lnTo>
                  <a:pt x="1231" y="258"/>
                </a:lnTo>
                <a:lnTo>
                  <a:pt x="1233" y="261"/>
                </a:lnTo>
                <a:lnTo>
                  <a:pt x="1233" y="265"/>
                </a:lnTo>
                <a:lnTo>
                  <a:pt x="1235" y="268"/>
                </a:lnTo>
                <a:lnTo>
                  <a:pt x="1228" y="272"/>
                </a:lnTo>
                <a:lnTo>
                  <a:pt x="1224" y="274"/>
                </a:lnTo>
                <a:lnTo>
                  <a:pt x="1221" y="276"/>
                </a:lnTo>
                <a:lnTo>
                  <a:pt x="1217" y="276"/>
                </a:lnTo>
                <a:lnTo>
                  <a:pt x="1214" y="276"/>
                </a:lnTo>
                <a:lnTo>
                  <a:pt x="1210" y="274"/>
                </a:lnTo>
                <a:lnTo>
                  <a:pt x="1205" y="272"/>
                </a:lnTo>
                <a:lnTo>
                  <a:pt x="1200" y="268"/>
                </a:lnTo>
                <a:lnTo>
                  <a:pt x="1182" y="288"/>
                </a:lnTo>
                <a:lnTo>
                  <a:pt x="1155" y="260"/>
                </a:lnTo>
                <a:lnTo>
                  <a:pt x="1104" y="260"/>
                </a:lnTo>
                <a:lnTo>
                  <a:pt x="1108" y="260"/>
                </a:lnTo>
                <a:lnTo>
                  <a:pt x="1111" y="258"/>
                </a:lnTo>
                <a:lnTo>
                  <a:pt x="1117" y="256"/>
                </a:lnTo>
                <a:lnTo>
                  <a:pt x="1122" y="254"/>
                </a:lnTo>
                <a:lnTo>
                  <a:pt x="1127" y="253"/>
                </a:lnTo>
                <a:lnTo>
                  <a:pt x="1134" y="251"/>
                </a:lnTo>
                <a:lnTo>
                  <a:pt x="1140" y="251"/>
                </a:lnTo>
                <a:lnTo>
                  <a:pt x="1147" y="251"/>
                </a:lnTo>
                <a:lnTo>
                  <a:pt x="1150" y="244"/>
                </a:lnTo>
                <a:lnTo>
                  <a:pt x="1154" y="237"/>
                </a:lnTo>
                <a:lnTo>
                  <a:pt x="1157" y="230"/>
                </a:lnTo>
                <a:lnTo>
                  <a:pt x="1161" y="222"/>
                </a:lnTo>
                <a:lnTo>
                  <a:pt x="1166" y="215"/>
                </a:lnTo>
                <a:lnTo>
                  <a:pt x="1170" y="208"/>
                </a:lnTo>
                <a:lnTo>
                  <a:pt x="1175" y="201"/>
                </a:lnTo>
                <a:lnTo>
                  <a:pt x="1182" y="194"/>
                </a:lnTo>
                <a:lnTo>
                  <a:pt x="1177" y="187"/>
                </a:lnTo>
                <a:lnTo>
                  <a:pt x="1168" y="182"/>
                </a:lnTo>
                <a:lnTo>
                  <a:pt x="1157" y="178"/>
                </a:lnTo>
                <a:lnTo>
                  <a:pt x="1147" y="175"/>
                </a:lnTo>
                <a:lnTo>
                  <a:pt x="1134" y="173"/>
                </a:lnTo>
                <a:lnTo>
                  <a:pt x="1122" y="173"/>
                </a:lnTo>
                <a:lnTo>
                  <a:pt x="1111" y="173"/>
                </a:lnTo>
                <a:lnTo>
                  <a:pt x="1104" y="177"/>
                </a:lnTo>
                <a:lnTo>
                  <a:pt x="1104" y="175"/>
                </a:lnTo>
                <a:lnTo>
                  <a:pt x="1101" y="173"/>
                </a:lnTo>
                <a:lnTo>
                  <a:pt x="1099" y="169"/>
                </a:lnTo>
                <a:lnTo>
                  <a:pt x="1094" y="168"/>
                </a:lnTo>
                <a:lnTo>
                  <a:pt x="1090" y="164"/>
                </a:lnTo>
                <a:lnTo>
                  <a:pt x="1087" y="161"/>
                </a:lnTo>
                <a:lnTo>
                  <a:pt x="1081" y="159"/>
                </a:lnTo>
                <a:lnTo>
                  <a:pt x="1078" y="157"/>
                </a:lnTo>
                <a:lnTo>
                  <a:pt x="1085" y="152"/>
                </a:lnTo>
                <a:lnTo>
                  <a:pt x="1092" y="147"/>
                </a:lnTo>
                <a:lnTo>
                  <a:pt x="1097" y="143"/>
                </a:lnTo>
                <a:lnTo>
                  <a:pt x="1104" y="139"/>
                </a:lnTo>
                <a:lnTo>
                  <a:pt x="1110" y="138"/>
                </a:lnTo>
                <a:lnTo>
                  <a:pt x="1113" y="138"/>
                </a:lnTo>
                <a:lnTo>
                  <a:pt x="1115" y="138"/>
                </a:lnTo>
                <a:lnTo>
                  <a:pt x="1117" y="138"/>
                </a:lnTo>
                <a:close/>
                <a:moveTo>
                  <a:pt x="1131" y="102"/>
                </a:moveTo>
                <a:lnTo>
                  <a:pt x="1134" y="102"/>
                </a:lnTo>
                <a:lnTo>
                  <a:pt x="1138" y="104"/>
                </a:lnTo>
                <a:lnTo>
                  <a:pt x="1143" y="106"/>
                </a:lnTo>
                <a:lnTo>
                  <a:pt x="1147" y="108"/>
                </a:lnTo>
                <a:lnTo>
                  <a:pt x="1152" y="108"/>
                </a:lnTo>
                <a:lnTo>
                  <a:pt x="1157" y="109"/>
                </a:lnTo>
                <a:lnTo>
                  <a:pt x="1161" y="111"/>
                </a:lnTo>
                <a:lnTo>
                  <a:pt x="1164" y="111"/>
                </a:lnTo>
                <a:lnTo>
                  <a:pt x="1171" y="108"/>
                </a:lnTo>
                <a:lnTo>
                  <a:pt x="1180" y="106"/>
                </a:lnTo>
                <a:lnTo>
                  <a:pt x="1189" y="104"/>
                </a:lnTo>
                <a:lnTo>
                  <a:pt x="1200" y="101"/>
                </a:lnTo>
                <a:lnTo>
                  <a:pt x="1208" y="99"/>
                </a:lnTo>
                <a:lnTo>
                  <a:pt x="1219" y="95"/>
                </a:lnTo>
                <a:lnTo>
                  <a:pt x="1228" y="90"/>
                </a:lnTo>
                <a:lnTo>
                  <a:pt x="1235" y="85"/>
                </a:lnTo>
                <a:lnTo>
                  <a:pt x="1238" y="85"/>
                </a:lnTo>
                <a:lnTo>
                  <a:pt x="1240" y="86"/>
                </a:lnTo>
                <a:lnTo>
                  <a:pt x="1244" y="86"/>
                </a:lnTo>
                <a:lnTo>
                  <a:pt x="1247" y="88"/>
                </a:lnTo>
                <a:lnTo>
                  <a:pt x="1251" y="90"/>
                </a:lnTo>
                <a:lnTo>
                  <a:pt x="1254" y="92"/>
                </a:lnTo>
                <a:lnTo>
                  <a:pt x="1258" y="93"/>
                </a:lnTo>
                <a:lnTo>
                  <a:pt x="1260" y="93"/>
                </a:lnTo>
                <a:lnTo>
                  <a:pt x="1286" y="65"/>
                </a:lnTo>
                <a:lnTo>
                  <a:pt x="1302" y="65"/>
                </a:lnTo>
                <a:lnTo>
                  <a:pt x="1313" y="62"/>
                </a:lnTo>
                <a:lnTo>
                  <a:pt x="1323" y="58"/>
                </a:lnTo>
                <a:lnTo>
                  <a:pt x="1332" y="53"/>
                </a:lnTo>
                <a:lnTo>
                  <a:pt x="1341" y="46"/>
                </a:lnTo>
                <a:lnTo>
                  <a:pt x="1348" y="37"/>
                </a:lnTo>
                <a:lnTo>
                  <a:pt x="1357" y="28"/>
                </a:lnTo>
                <a:lnTo>
                  <a:pt x="1366" y="17"/>
                </a:lnTo>
                <a:lnTo>
                  <a:pt x="1371" y="21"/>
                </a:lnTo>
                <a:lnTo>
                  <a:pt x="1378" y="21"/>
                </a:lnTo>
                <a:lnTo>
                  <a:pt x="1385" y="19"/>
                </a:lnTo>
                <a:lnTo>
                  <a:pt x="1392" y="16"/>
                </a:lnTo>
                <a:lnTo>
                  <a:pt x="1399" y="14"/>
                </a:lnTo>
                <a:lnTo>
                  <a:pt x="1408" y="10"/>
                </a:lnTo>
                <a:lnTo>
                  <a:pt x="1417" y="9"/>
                </a:lnTo>
                <a:lnTo>
                  <a:pt x="1426" y="7"/>
                </a:lnTo>
                <a:lnTo>
                  <a:pt x="1424" y="7"/>
                </a:lnTo>
                <a:lnTo>
                  <a:pt x="1422" y="5"/>
                </a:lnTo>
                <a:lnTo>
                  <a:pt x="1420" y="3"/>
                </a:lnTo>
                <a:lnTo>
                  <a:pt x="1417" y="3"/>
                </a:lnTo>
                <a:lnTo>
                  <a:pt x="1415" y="2"/>
                </a:lnTo>
                <a:lnTo>
                  <a:pt x="1412" y="0"/>
                </a:lnTo>
                <a:lnTo>
                  <a:pt x="1408" y="0"/>
                </a:lnTo>
                <a:lnTo>
                  <a:pt x="1403" y="3"/>
                </a:lnTo>
                <a:lnTo>
                  <a:pt x="1399" y="5"/>
                </a:lnTo>
                <a:lnTo>
                  <a:pt x="1397" y="5"/>
                </a:lnTo>
                <a:lnTo>
                  <a:pt x="1396" y="5"/>
                </a:lnTo>
                <a:lnTo>
                  <a:pt x="1394" y="5"/>
                </a:lnTo>
                <a:lnTo>
                  <a:pt x="1390" y="5"/>
                </a:lnTo>
                <a:lnTo>
                  <a:pt x="1387" y="7"/>
                </a:lnTo>
                <a:lnTo>
                  <a:pt x="1382" y="10"/>
                </a:lnTo>
                <a:lnTo>
                  <a:pt x="1376" y="7"/>
                </a:lnTo>
                <a:lnTo>
                  <a:pt x="1369" y="5"/>
                </a:lnTo>
                <a:lnTo>
                  <a:pt x="1362" y="3"/>
                </a:lnTo>
                <a:lnTo>
                  <a:pt x="1357" y="3"/>
                </a:lnTo>
                <a:lnTo>
                  <a:pt x="1350" y="3"/>
                </a:lnTo>
                <a:lnTo>
                  <a:pt x="1343" y="5"/>
                </a:lnTo>
                <a:lnTo>
                  <a:pt x="1337" y="7"/>
                </a:lnTo>
                <a:lnTo>
                  <a:pt x="1330" y="10"/>
                </a:lnTo>
                <a:lnTo>
                  <a:pt x="1318" y="7"/>
                </a:lnTo>
                <a:lnTo>
                  <a:pt x="1304" y="7"/>
                </a:lnTo>
                <a:lnTo>
                  <a:pt x="1286" y="9"/>
                </a:lnTo>
                <a:lnTo>
                  <a:pt x="1269" y="10"/>
                </a:lnTo>
                <a:lnTo>
                  <a:pt x="1249" y="14"/>
                </a:lnTo>
                <a:lnTo>
                  <a:pt x="1231" y="16"/>
                </a:lnTo>
                <a:lnTo>
                  <a:pt x="1214" y="19"/>
                </a:lnTo>
                <a:lnTo>
                  <a:pt x="1200" y="19"/>
                </a:lnTo>
                <a:lnTo>
                  <a:pt x="1203" y="23"/>
                </a:lnTo>
                <a:lnTo>
                  <a:pt x="1208" y="28"/>
                </a:lnTo>
                <a:lnTo>
                  <a:pt x="1214" y="33"/>
                </a:lnTo>
                <a:lnTo>
                  <a:pt x="1221" y="37"/>
                </a:lnTo>
                <a:lnTo>
                  <a:pt x="1228" y="42"/>
                </a:lnTo>
                <a:lnTo>
                  <a:pt x="1233" y="48"/>
                </a:lnTo>
                <a:lnTo>
                  <a:pt x="1238" y="53"/>
                </a:lnTo>
                <a:lnTo>
                  <a:pt x="1244" y="56"/>
                </a:lnTo>
                <a:lnTo>
                  <a:pt x="1233" y="62"/>
                </a:lnTo>
                <a:lnTo>
                  <a:pt x="1221" y="67"/>
                </a:lnTo>
                <a:lnTo>
                  <a:pt x="1210" y="76"/>
                </a:lnTo>
                <a:lnTo>
                  <a:pt x="1196" y="83"/>
                </a:lnTo>
                <a:lnTo>
                  <a:pt x="1182" y="90"/>
                </a:lnTo>
                <a:lnTo>
                  <a:pt x="1166" y="97"/>
                </a:lnTo>
                <a:lnTo>
                  <a:pt x="1148" y="101"/>
                </a:lnTo>
                <a:lnTo>
                  <a:pt x="1131" y="102"/>
                </a:lnTo>
                <a:close/>
                <a:moveTo>
                  <a:pt x="947" y="148"/>
                </a:moveTo>
                <a:lnTo>
                  <a:pt x="942" y="148"/>
                </a:lnTo>
                <a:lnTo>
                  <a:pt x="935" y="148"/>
                </a:lnTo>
                <a:lnTo>
                  <a:pt x="928" y="148"/>
                </a:lnTo>
                <a:lnTo>
                  <a:pt x="922" y="148"/>
                </a:lnTo>
                <a:lnTo>
                  <a:pt x="915" y="147"/>
                </a:lnTo>
                <a:lnTo>
                  <a:pt x="908" y="145"/>
                </a:lnTo>
                <a:lnTo>
                  <a:pt x="903" y="143"/>
                </a:lnTo>
                <a:lnTo>
                  <a:pt x="896" y="139"/>
                </a:lnTo>
                <a:lnTo>
                  <a:pt x="892" y="139"/>
                </a:lnTo>
                <a:lnTo>
                  <a:pt x="889" y="141"/>
                </a:lnTo>
                <a:lnTo>
                  <a:pt x="885" y="143"/>
                </a:lnTo>
                <a:lnTo>
                  <a:pt x="883" y="145"/>
                </a:lnTo>
                <a:lnTo>
                  <a:pt x="880" y="147"/>
                </a:lnTo>
                <a:lnTo>
                  <a:pt x="876" y="147"/>
                </a:lnTo>
                <a:lnTo>
                  <a:pt x="873" y="148"/>
                </a:lnTo>
                <a:lnTo>
                  <a:pt x="869" y="148"/>
                </a:lnTo>
                <a:lnTo>
                  <a:pt x="852" y="131"/>
                </a:lnTo>
                <a:lnTo>
                  <a:pt x="848" y="131"/>
                </a:lnTo>
                <a:lnTo>
                  <a:pt x="846" y="132"/>
                </a:lnTo>
                <a:lnTo>
                  <a:pt x="843" y="134"/>
                </a:lnTo>
                <a:lnTo>
                  <a:pt x="839" y="136"/>
                </a:lnTo>
                <a:lnTo>
                  <a:pt x="836" y="136"/>
                </a:lnTo>
                <a:lnTo>
                  <a:pt x="832" y="138"/>
                </a:lnTo>
                <a:lnTo>
                  <a:pt x="829" y="139"/>
                </a:lnTo>
                <a:lnTo>
                  <a:pt x="825" y="139"/>
                </a:lnTo>
                <a:lnTo>
                  <a:pt x="809" y="122"/>
                </a:lnTo>
                <a:lnTo>
                  <a:pt x="792" y="122"/>
                </a:lnTo>
                <a:lnTo>
                  <a:pt x="788" y="124"/>
                </a:lnTo>
                <a:lnTo>
                  <a:pt x="783" y="127"/>
                </a:lnTo>
                <a:lnTo>
                  <a:pt x="779" y="134"/>
                </a:lnTo>
                <a:lnTo>
                  <a:pt x="776" y="141"/>
                </a:lnTo>
                <a:lnTo>
                  <a:pt x="770" y="148"/>
                </a:lnTo>
                <a:lnTo>
                  <a:pt x="769" y="155"/>
                </a:lnTo>
                <a:lnTo>
                  <a:pt x="767" y="162"/>
                </a:lnTo>
                <a:lnTo>
                  <a:pt x="765" y="168"/>
                </a:lnTo>
                <a:lnTo>
                  <a:pt x="772" y="166"/>
                </a:lnTo>
                <a:lnTo>
                  <a:pt x="778" y="166"/>
                </a:lnTo>
                <a:lnTo>
                  <a:pt x="781" y="164"/>
                </a:lnTo>
                <a:lnTo>
                  <a:pt x="786" y="161"/>
                </a:lnTo>
                <a:lnTo>
                  <a:pt x="790" y="159"/>
                </a:lnTo>
                <a:lnTo>
                  <a:pt x="793" y="155"/>
                </a:lnTo>
                <a:lnTo>
                  <a:pt x="797" y="152"/>
                </a:lnTo>
                <a:lnTo>
                  <a:pt x="800" y="148"/>
                </a:lnTo>
                <a:lnTo>
                  <a:pt x="852" y="148"/>
                </a:lnTo>
                <a:lnTo>
                  <a:pt x="846" y="150"/>
                </a:lnTo>
                <a:lnTo>
                  <a:pt x="841" y="150"/>
                </a:lnTo>
                <a:lnTo>
                  <a:pt x="836" y="152"/>
                </a:lnTo>
                <a:lnTo>
                  <a:pt x="834" y="155"/>
                </a:lnTo>
                <a:lnTo>
                  <a:pt x="832" y="159"/>
                </a:lnTo>
                <a:lnTo>
                  <a:pt x="831" y="164"/>
                </a:lnTo>
                <a:lnTo>
                  <a:pt x="832" y="169"/>
                </a:lnTo>
                <a:lnTo>
                  <a:pt x="834" y="177"/>
                </a:lnTo>
                <a:lnTo>
                  <a:pt x="831" y="177"/>
                </a:lnTo>
                <a:lnTo>
                  <a:pt x="829" y="178"/>
                </a:lnTo>
                <a:lnTo>
                  <a:pt x="825" y="178"/>
                </a:lnTo>
                <a:lnTo>
                  <a:pt x="822" y="180"/>
                </a:lnTo>
                <a:lnTo>
                  <a:pt x="818" y="182"/>
                </a:lnTo>
                <a:lnTo>
                  <a:pt x="815" y="184"/>
                </a:lnTo>
                <a:lnTo>
                  <a:pt x="813" y="185"/>
                </a:lnTo>
                <a:lnTo>
                  <a:pt x="809" y="185"/>
                </a:lnTo>
                <a:lnTo>
                  <a:pt x="825" y="191"/>
                </a:lnTo>
                <a:lnTo>
                  <a:pt x="845" y="194"/>
                </a:lnTo>
                <a:lnTo>
                  <a:pt x="862" y="196"/>
                </a:lnTo>
                <a:lnTo>
                  <a:pt x="882" y="194"/>
                </a:lnTo>
                <a:lnTo>
                  <a:pt x="891" y="192"/>
                </a:lnTo>
                <a:lnTo>
                  <a:pt x="899" y="189"/>
                </a:lnTo>
                <a:lnTo>
                  <a:pt x="908" y="185"/>
                </a:lnTo>
                <a:lnTo>
                  <a:pt x="917" y="180"/>
                </a:lnTo>
                <a:lnTo>
                  <a:pt x="926" y="175"/>
                </a:lnTo>
                <a:lnTo>
                  <a:pt x="933" y="168"/>
                </a:lnTo>
                <a:lnTo>
                  <a:pt x="942" y="159"/>
                </a:lnTo>
                <a:lnTo>
                  <a:pt x="947" y="148"/>
                </a:lnTo>
                <a:close/>
                <a:moveTo>
                  <a:pt x="1161" y="71"/>
                </a:moveTo>
                <a:lnTo>
                  <a:pt x="1150" y="71"/>
                </a:lnTo>
                <a:lnTo>
                  <a:pt x="1141" y="71"/>
                </a:lnTo>
                <a:lnTo>
                  <a:pt x="1133" y="71"/>
                </a:lnTo>
                <a:lnTo>
                  <a:pt x="1122" y="71"/>
                </a:lnTo>
                <a:lnTo>
                  <a:pt x="1113" y="72"/>
                </a:lnTo>
                <a:lnTo>
                  <a:pt x="1106" y="74"/>
                </a:lnTo>
                <a:lnTo>
                  <a:pt x="1099" y="76"/>
                </a:lnTo>
                <a:lnTo>
                  <a:pt x="1092" y="79"/>
                </a:lnTo>
                <a:lnTo>
                  <a:pt x="1088" y="76"/>
                </a:lnTo>
                <a:lnTo>
                  <a:pt x="1085" y="72"/>
                </a:lnTo>
                <a:lnTo>
                  <a:pt x="1081" y="69"/>
                </a:lnTo>
                <a:lnTo>
                  <a:pt x="1078" y="67"/>
                </a:lnTo>
                <a:lnTo>
                  <a:pt x="1072" y="65"/>
                </a:lnTo>
                <a:lnTo>
                  <a:pt x="1069" y="63"/>
                </a:lnTo>
                <a:lnTo>
                  <a:pt x="1064" y="62"/>
                </a:lnTo>
                <a:lnTo>
                  <a:pt x="1057" y="62"/>
                </a:lnTo>
                <a:lnTo>
                  <a:pt x="1057" y="58"/>
                </a:lnTo>
                <a:lnTo>
                  <a:pt x="1057" y="55"/>
                </a:lnTo>
                <a:lnTo>
                  <a:pt x="1058" y="51"/>
                </a:lnTo>
                <a:lnTo>
                  <a:pt x="1058" y="48"/>
                </a:lnTo>
                <a:lnTo>
                  <a:pt x="1058" y="46"/>
                </a:lnTo>
                <a:lnTo>
                  <a:pt x="1058" y="42"/>
                </a:lnTo>
                <a:lnTo>
                  <a:pt x="1058" y="39"/>
                </a:lnTo>
                <a:lnTo>
                  <a:pt x="1058" y="35"/>
                </a:lnTo>
                <a:lnTo>
                  <a:pt x="1048" y="16"/>
                </a:lnTo>
                <a:lnTo>
                  <a:pt x="1051" y="17"/>
                </a:lnTo>
                <a:lnTo>
                  <a:pt x="1058" y="23"/>
                </a:lnTo>
                <a:lnTo>
                  <a:pt x="1065" y="32"/>
                </a:lnTo>
                <a:lnTo>
                  <a:pt x="1072" y="42"/>
                </a:lnTo>
                <a:lnTo>
                  <a:pt x="1080" y="53"/>
                </a:lnTo>
                <a:lnTo>
                  <a:pt x="1087" y="62"/>
                </a:lnTo>
                <a:lnTo>
                  <a:pt x="1090" y="67"/>
                </a:lnTo>
                <a:lnTo>
                  <a:pt x="1092" y="71"/>
                </a:lnTo>
                <a:lnTo>
                  <a:pt x="1101" y="69"/>
                </a:lnTo>
                <a:lnTo>
                  <a:pt x="1110" y="69"/>
                </a:lnTo>
                <a:lnTo>
                  <a:pt x="1118" y="67"/>
                </a:lnTo>
                <a:lnTo>
                  <a:pt x="1125" y="67"/>
                </a:lnTo>
                <a:lnTo>
                  <a:pt x="1134" y="65"/>
                </a:lnTo>
                <a:lnTo>
                  <a:pt x="1143" y="67"/>
                </a:lnTo>
                <a:lnTo>
                  <a:pt x="1152" y="67"/>
                </a:lnTo>
                <a:lnTo>
                  <a:pt x="1161" y="71"/>
                </a:lnTo>
                <a:close/>
                <a:moveTo>
                  <a:pt x="956" y="131"/>
                </a:moveTo>
                <a:lnTo>
                  <a:pt x="959" y="118"/>
                </a:lnTo>
                <a:lnTo>
                  <a:pt x="961" y="111"/>
                </a:lnTo>
                <a:lnTo>
                  <a:pt x="961" y="106"/>
                </a:lnTo>
                <a:lnTo>
                  <a:pt x="959" y="104"/>
                </a:lnTo>
                <a:lnTo>
                  <a:pt x="958" y="106"/>
                </a:lnTo>
                <a:lnTo>
                  <a:pt x="954" y="109"/>
                </a:lnTo>
                <a:lnTo>
                  <a:pt x="947" y="115"/>
                </a:lnTo>
                <a:lnTo>
                  <a:pt x="938" y="120"/>
                </a:lnTo>
                <a:lnTo>
                  <a:pt x="933" y="115"/>
                </a:lnTo>
                <a:lnTo>
                  <a:pt x="926" y="109"/>
                </a:lnTo>
                <a:lnTo>
                  <a:pt x="921" y="106"/>
                </a:lnTo>
                <a:lnTo>
                  <a:pt x="915" y="102"/>
                </a:lnTo>
                <a:lnTo>
                  <a:pt x="910" y="99"/>
                </a:lnTo>
                <a:lnTo>
                  <a:pt x="906" y="95"/>
                </a:lnTo>
                <a:lnTo>
                  <a:pt x="905" y="90"/>
                </a:lnTo>
                <a:lnTo>
                  <a:pt x="903" y="83"/>
                </a:lnTo>
                <a:lnTo>
                  <a:pt x="894" y="85"/>
                </a:lnTo>
                <a:lnTo>
                  <a:pt x="887" y="85"/>
                </a:lnTo>
                <a:lnTo>
                  <a:pt x="880" y="86"/>
                </a:lnTo>
                <a:lnTo>
                  <a:pt x="875" y="86"/>
                </a:lnTo>
                <a:lnTo>
                  <a:pt x="869" y="88"/>
                </a:lnTo>
                <a:lnTo>
                  <a:pt x="864" y="88"/>
                </a:lnTo>
                <a:lnTo>
                  <a:pt x="859" y="86"/>
                </a:lnTo>
                <a:lnTo>
                  <a:pt x="852" y="83"/>
                </a:lnTo>
                <a:lnTo>
                  <a:pt x="846" y="86"/>
                </a:lnTo>
                <a:lnTo>
                  <a:pt x="839" y="90"/>
                </a:lnTo>
                <a:lnTo>
                  <a:pt x="834" y="92"/>
                </a:lnTo>
                <a:lnTo>
                  <a:pt x="829" y="95"/>
                </a:lnTo>
                <a:lnTo>
                  <a:pt x="823" y="99"/>
                </a:lnTo>
                <a:lnTo>
                  <a:pt x="820" y="104"/>
                </a:lnTo>
                <a:lnTo>
                  <a:pt x="818" y="111"/>
                </a:lnTo>
                <a:lnTo>
                  <a:pt x="816" y="120"/>
                </a:lnTo>
                <a:lnTo>
                  <a:pt x="823" y="116"/>
                </a:lnTo>
                <a:lnTo>
                  <a:pt x="832" y="115"/>
                </a:lnTo>
                <a:lnTo>
                  <a:pt x="843" y="111"/>
                </a:lnTo>
                <a:lnTo>
                  <a:pt x="852" y="108"/>
                </a:lnTo>
                <a:lnTo>
                  <a:pt x="862" y="106"/>
                </a:lnTo>
                <a:lnTo>
                  <a:pt x="871" y="104"/>
                </a:lnTo>
                <a:lnTo>
                  <a:pt x="880" y="102"/>
                </a:lnTo>
                <a:lnTo>
                  <a:pt x="887" y="102"/>
                </a:lnTo>
                <a:lnTo>
                  <a:pt x="869" y="120"/>
                </a:lnTo>
                <a:lnTo>
                  <a:pt x="876" y="122"/>
                </a:lnTo>
                <a:lnTo>
                  <a:pt x="883" y="122"/>
                </a:lnTo>
                <a:lnTo>
                  <a:pt x="892" y="124"/>
                </a:lnTo>
                <a:lnTo>
                  <a:pt x="899" y="125"/>
                </a:lnTo>
                <a:lnTo>
                  <a:pt x="908" y="127"/>
                </a:lnTo>
                <a:lnTo>
                  <a:pt x="915" y="129"/>
                </a:lnTo>
                <a:lnTo>
                  <a:pt x="922" y="129"/>
                </a:lnTo>
                <a:lnTo>
                  <a:pt x="929" y="131"/>
                </a:lnTo>
                <a:lnTo>
                  <a:pt x="956" y="131"/>
                </a:lnTo>
                <a:close/>
                <a:moveTo>
                  <a:pt x="1042" y="14"/>
                </a:moveTo>
                <a:lnTo>
                  <a:pt x="1034" y="17"/>
                </a:lnTo>
                <a:lnTo>
                  <a:pt x="1028" y="21"/>
                </a:lnTo>
                <a:lnTo>
                  <a:pt x="1023" y="23"/>
                </a:lnTo>
                <a:lnTo>
                  <a:pt x="1019" y="25"/>
                </a:lnTo>
                <a:lnTo>
                  <a:pt x="1016" y="26"/>
                </a:lnTo>
                <a:lnTo>
                  <a:pt x="1014" y="30"/>
                </a:lnTo>
                <a:lnTo>
                  <a:pt x="1011" y="35"/>
                </a:lnTo>
                <a:lnTo>
                  <a:pt x="1009" y="44"/>
                </a:lnTo>
                <a:lnTo>
                  <a:pt x="1000" y="44"/>
                </a:lnTo>
                <a:lnTo>
                  <a:pt x="993" y="46"/>
                </a:lnTo>
                <a:lnTo>
                  <a:pt x="984" y="48"/>
                </a:lnTo>
                <a:lnTo>
                  <a:pt x="975" y="51"/>
                </a:lnTo>
                <a:lnTo>
                  <a:pt x="968" y="51"/>
                </a:lnTo>
                <a:lnTo>
                  <a:pt x="963" y="51"/>
                </a:lnTo>
                <a:lnTo>
                  <a:pt x="961" y="49"/>
                </a:lnTo>
                <a:lnTo>
                  <a:pt x="959" y="48"/>
                </a:lnTo>
                <a:lnTo>
                  <a:pt x="958" y="46"/>
                </a:lnTo>
                <a:lnTo>
                  <a:pt x="958" y="42"/>
                </a:lnTo>
                <a:lnTo>
                  <a:pt x="949" y="48"/>
                </a:lnTo>
                <a:lnTo>
                  <a:pt x="942" y="53"/>
                </a:lnTo>
                <a:lnTo>
                  <a:pt x="935" y="58"/>
                </a:lnTo>
                <a:lnTo>
                  <a:pt x="929" y="63"/>
                </a:lnTo>
                <a:lnTo>
                  <a:pt x="924" y="67"/>
                </a:lnTo>
                <a:lnTo>
                  <a:pt x="919" y="72"/>
                </a:lnTo>
                <a:lnTo>
                  <a:pt x="914" y="76"/>
                </a:lnTo>
                <a:lnTo>
                  <a:pt x="908" y="79"/>
                </a:lnTo>
                <a:lnTo>
                  <a:pt x="914" y="55"/>
                </a:lnTo>
                <a:lnTo>
                  <a:pt x="921" y="51"/>
                </a:lnTo>
                <a:lnTo>
                  <a:pt x="926" y="48"/>
                </a:lnTo>
                <a:lnTo>
                  <a:pt x="933" y="42"/>
                </a:lnTo>
                <a:lnTo>
                  <a:pt x="938" y="37"/>
                </a:lnTo>
                <a:lnTo>
                  <a:pt x="945" y="30"/>
                </a:lnTo>
                <a:lnTo>
                  <a:pt x="952" y="25"/>
                </a:lnTo>
                <a:lnTo>
                  <a:pt x="958" y="21"/>
                </a:lnTo>
                <a:lnTo>
                  <a:pt x="963" y="17"/>
                </a:lnTo>
                <a:lnTo>
                  <a:pt x="967" y="19"/>
                </a:lnTo>
                <a:lnTo>
                  <a:pt x="968" y="21"/>
                </a:lnTo>
                <a:lnTo>
                  <a:pt x="972" y="25"/>
                </a:lnTo>
                <a:lnTo>
                  <a:pt x="974" y="26"/>
                </a:lnTo>
                <a:lnTo>
                  <a:pt x="977" y="28"/>
                </a:lnTo>
                <a:lnTo>
                  <a:pt x="981" y="32"/>
                </a:lnTo>
                <a:lnTo>
                  <a:pt x="982" y="33"/>
                </a:lnTo>
                <a:lnTo>
                  <a:pt x="984" y="37"/>
                </a:lnTo>
                <a:lnTo>
                  <a:pt x="989" y="33"/>
                </a:lnTo>
                <a:lnTo>
                  <a:pt x="995" y="30"/>
                </a:lnTo>
                <a:lnTo>
                  <a:pt x="998" y="26"/>
                </a:lnTo>
                <a:lnTo>
                  <a:pt x="1002" y="21"/>
                </a:lnTo>
                <a:lnTo>
                  <a:pt x="1005" y="17"/>
                </a:lnTo>
                <a:lnTo>
                  <a:pt x="1009" y="14"/>
                </a:lnTo>
                <a:lnTo>
                  <a:pt x="1012" y="10"/>
                </a:lnTo>
                <a:lnTo>
                  <a:pt x="1018" y="7"/>
                </a:lnTo>
                <a:lnTo>
                  <a:pt x="1019" y="10"/>
                </a:lnTo>
                <a:lnTo>
                  <a:pt x="1023" y="12"/>
                </a:lnTo>
                <a:lnTo>
                  <a:pt x="1025" y="14"/>
                </a:lnTo>
                <a:lnTo>
                  <a:pt x="1028" y="14"/>
                </a:lnTo>
                <a:lnTo>
                  <a:pt x="1032" y="16"/>
                </a:lnTo>
                <a:lnTo>
                  <a:pt x="1035" y="16"/>
                </a:lnTo>
                <a:lnTo>
                  <a:pt x="1039" y="16"/>
                </a:lnTo>
                <a:lnTo>
                  <a:pt x="1042" y="14"/>
                </a:lnTo>
                <a:close/>
                <a:moveTo>
                  <a:pt x="1042" y="122"/>
                </a:moveTo>
                <a:lnTo>
                  <a:pt x="1042" y="131"/>
                </a:lnTo>
                <a:lnTo>
                  <a:pt x="1042" y="139"/>
                </a:lnTo>
                <a:lnTo>
                  <a:pt x="1042" y="148"/>
                </a:lnTo>
                <a:lnTo>
                  <a:pt x="1042" y="155"/>
                </a:lnTo>
                <a:lnTo>
                  <a:pt x="1046" y="161"/>
                </a:lnTo>
                <a:lnTo>
                  <a:pt x="1051" y="164"/>
                </a:lnTo>
                <a:lnTo>
                  <a:pt x="1058" y="168"/>
                </a:lnTo>
                <a:lnTo>
                  <a:pt x="1069" y="168"/>
                </a:lnTo>
                <a:lnTo>
                  <a:pt x="1069" y="161"/>
                </a:lnTo>
                <a:lnTo>
                  <a:pt x="1067" y="155"/>
                </a:lnTo>
                <a:lnTo>
                  <a:pt x="1065" y="150"/>
                </a:lnTo>
                <a:lnTo>
                  <a:pt x="1062" y="145"/>
                </a:lnTo>
                <a:lnTo>
                  <a:pt x="1058" y="139"/>
                </a:lnTo>
                <a:lnTo>
                  <a:pt x="1055" y="134"/>
                </a:lnTo>
                <a:lnTo>
                  <a:pt x="1050" y="127"/>
                </a:lnTo>
                <a:lnTo>
                  <a:pt x="1042" y="122"/>
                </a:lnTo>
                <a:close/>
                <a:moveTo>
                  <a:pt x="1012" y="78"/>
                </a:moveTo>
                <a:lnTo>
                  <a:pt x="1002" y="81"/>
                </a:lnTo>
                <a:lnTo>
                  <a:pt x="995" y="85"/>
                </a:lnTo>
                <a:lnTo>
                  <a:pt x="991" y="86"/>
                </a:lnTo>
                <a:lnTo>
                  <a:pt x="991" y="88"/>
                </a:lnTo>
                <a:lnTo>
                  <a:pt x="991" y="90"/>
                </a:lnTo>
                <a:lnTo>
                  <a:pt x="993" y="95"/>
                </a:lnTo>
                <a:lnTo>
                  <a:pt x="995" y="102"/>
                </a:lnTo>
                <a:lnTo>
                  <a:pt x="995" y="113"/>
                </a:lnTo>
                <a:lnTo>
                  <a:pt x="1002" y="113"/>
                </a:lnTo>
                <a:lnTo>
                  <a:pt x="1007" y="111"/>
                </a:lnTo>
                <a:lnTo>
                  <a:pt x="1011" y="109"/>
                </a:lnTo>
                <a:lnTo>
                  <a:pt x="1014" y="108"/>
                </a:lnTo>
                <a:lnTo>
                  <a:pt x="1019" y="104"/>
                </a:lnTo>
                <a:lnTo>
                  <a:pt x="1023" y="102"/>
                </a:lnTo>
                <a:lnTo>
                  <a:pt x="1025" y="99"/>
                </a:lnTo>
                <a:lnTo>
                  <a:pt x="1028" y="95"/>
                </a:lnTo>
                <a:lnTo>
                  <a:pt x="1025" y="92"/>
                </a:lnTo>
                <a:lnTo>
                  <a:pt x="1023" y="88"/>
                </a:lnTo>
                <a:lnTo>
                  <a:pt x="1019" y="85"/>
                </a:lnTo>
                <a:lnTo>
                  <a:pt x="1018" y="83"/>
                </a:lnTo>
                <a:lnTo>
                  <a:pt x="1014" y="79"/>
                </a:lnTo>
                <a:lnTo>
                  <a:pt x="1014" y="78"/>
                </a:lnTo>
                <a:lnTo>
                  <a:pt x="1012" y="78"/>
                </a:lnTo>
                <a:close/>
                <a:moveTo>
                  <a:pt x="894" y="800"/>
                </a:moveTo>
                <a:lnTo>
                  <a:pt x="887" y="802"/>
                </a:lnTo>
                <a:lnTo>
                  <a:pt x="880" y="806"/>
                </a:lnTo>
                <a:lnTo>
                  <a:pt x="875" y="807"/>
                </a:lnTo>
                <a:lnTo>
                  <a:pt x="873" y="811"/>
                </a:lnTo>
                <a:lnTo>
                  <a:pt x="871" y="816"/>
                </a:lnTo>
                <a:lnTo>
                  <a:pt x="869" y="823"/>
                </a:lnTo>
                <a:lnTo>
                  <a:pt x="869" y="834"/>
                </a:lnTo>
                <a:lnTo>
                  <a:pt x="869" y="846"/>
                </a:lnTo>
                <a:lnTo>
                  <a:pt x="878" y="846"/>
                </a:lnTo>
                <a:lnTo>
                  <a:pt x="885" y="845"/>
                </a:lnTo>
                <a:lnTo>
                  <a:pt x="892" y="843"/>
                </a:lnTo>
                <a:lnTo>
                  <a:pt x="898" y="843"/>
                </a:lnTo>
                <a:lnTo>
                  <a:pt x="903" y="841"/>
                </a:lnTo>
                <a:lnTo>
                  <a:pt x="908" y="843"/>
                </a:lnTo>
                <a:lnTo>
                  <a:pt x="914" y="843"/>
                </a:lnTo>
                <a:lnTo>
                  <a:pt x="921" y="846"/>
                </a:lnTo>
                <a:lnTo>
                  <a:pt x="938" y="827"/>
                </a:lnTo>
                <a:lnTo>
                  <a:pt x="921" y="807"/>
                </a:lnTo>
                <a:lnTo>
                  <a:pt x="894" y="800"/>
                </a:lnTo>
                <a:close/>
                <a:moveTo>
                  <a:pt x="843" y="809"/>
                </a:moveTo>
                <a:lnTo>
                  <a:pt x="831" y="809"/>
                </a:lnTo>
                <a:lnTo>
                  <a:pt x="822" y="809"/>
                </a:lnTo>
                <a:lnTo>
                  <a:pt x="816" y="807"/>
                </a:lnTo>
                <a:lnTo>
                  <a:pt x="809" y="807"/>
                </a:lnTo>
                <a:lnTo>
                  <a:pt x="806" y="804"/>
                </a:lnTo>
                <a:lnTo>
                  <a:pt x="800" y="802"/>
                </a:lnTo>
                <a:lnTo>
                  <a:pt x="797" y="797"/>
                </a:lnTo>
                <a:lnTo>
                  <a:pt x="790" y="792"/>
                </a:lnTo>
                <a:lnTo>
                  <a:pt x="783" y="792"/>
                </a:lnTo>
                <a:lnTo>
                  <a:pt x="776" y="792"/>
                </a:lnTo>
                <a:lnTo>
                  <a:pt x="769" y="790"/>
                </a:lnTo>
                <a:lnTo>
                  <a:pt x="760" y="790"/>
                </a:lnTo>
                <a:lnTo>
                  <a:pt x="753" y="788"/>
                </a:lnTo>
                <a:lnTo>
                  <a:pt x="744" y="786"/>
                </a:lnTo>
                <a:lnTo>
                  <a:pt x="737" y="784"/>
                </a:lnTo>
                <a:lnTo>
                  <a:pt x="730" y="781"/>
                </a:lnTo>
                <a:lnTo>
                  <a:pt x="739" y="779"/>
                </a:lnTo>
                <a:lnTo>
                  <a:pt x="749" y="776"/>
                </a:lnTo>
                <a:lnTo>
                  <a:pt x="758" y="774"/>
                </a:lnTo>
                <a:lnTo>
                  <a:pt x="767" y="772"/>
                </a:lnTo>
                <a:lnTo>
                  <a:pt x="774" y="774"/>
                </a:lnTo>
                <a:lnTo>
                  <a:pt x="781" y="776"/>
                </a:lnTo>
                <a:lnTo>
                  <a:pt x="786" y="783"/>
                </a:lnTo>
                <a:lnTo>
                  <a:pt x="790" y="792"/>
                </a:lnTo>
                <a:lnTo>
                  <a:pt x="793" y="790"/>
                </a:lnTo>
                <a:lnTo>
                  <a:pt x="797" y="790"/>
                </a:lnTo>
                <a:lnTo>
                  <a:pt x="800" y="788"/>
                </a:lnTo>
                <a:lnTo>
                  <a:pt x="804" y="786"/>
                </a:lnTo>
                <a:lnTo>
                  <a:pt x="808" y="784"/>
                </a:lnTo>
                <a:lnTo>
                  <a:pt x="811" y="783"/>
                </a:lnTo>
                <a:lnTo>
                  <a:pt x="813" y="783"/>
                </a:lnTo>
                <a:lnTo>
                  <a:pt x="816" y="781"/>
                </a:lnTo>
                <a:lnTo>
                  <a:pt x="820" y="783"/>
                </a:lnTo>
                <a:lnTo>
                  <a:pt x="825" y="784"/>
                </a:lnTo>
                <a:lnTo>
                  <a:pt x="829" y="788"/>
                </a:lnTo>
                <a:lnTo>
                  <a:pt x="834" y="792"/>
                </a:lnTo>
                <a:lnTo>
                  <a:pt x="839" y="795"/>
                </a:lnTo>
                <a:lnTo>
                  <a:pt x="843" y="797"/>
                </a:lnTo>
                <a:lnTo>
                  <a:pt x="848" y="800"/>
                </a:lnTo>
                <a:lnTo>
                  <a:pt x="852" y="800"/>
                </a:lnTo>
                <a:lnTo>
                  <a:pt x="843" y="809"/>
                </a:lnTo>
                <a:close/>
                <a:moveTo>
                  <a:pt x="98" y="380"/>
                </a:moveTo>
                <a:lnTo>
                  <a:pt x="89" y="380"/>
                </a:lnTo>
                <a:lnTo>
                  <a:pt x="80" y="383"/>
                </a:lnTo>
                <a:lnTo>
                  <a:pt x="69" y="383"/>
                </a:lnTo>
                <a:lnTo>
                  <a:pt x="69" y="382"/>
                </a:lnTo>
                <a:lnTo>
                  <a:pt x="69" y="380"/>
                </a:lnTo>
                <a:lnTo>
                  <a:pt x="71" y="380"/>
                </a:lnTo>
                <a:lnTo>
                  <a:pt x="73" y="380"/>
                </a:lnTo>
                <a:lnTo>
                  <a:pt x="75" y="380"/>
                </a:lnTo>
                <a:lnTo>
                  <a:pt x="75" y="378"/>
                </a:lnTo>
                <a:lnTo>
                  <a:pt x="75" y="376"/>
                </a:lnTo>
                <a:lnTo>
                  <a:pt x="76" y="376"/>
                </a:lnTo>
                <a:lnTo>
                  <a:pt x="80" y="376"/>
                </a:lnTo>
                <a:lnTo>
                  <a:pt x="80" y="378"/>
                </a:lnTo>
                <a:lnTo>
                  <a:pt x="82" y="378"/>
                </a:lnTo>
                <a:lnTo>
                  <a:pt x="83" y="378"/>
                </a:lnTo>
                <a:lnTo>
                  <a:pt x="85" y="378"/>
                </a:lnTo>
                <a:lnTo>
                  <a:pt x="87" y="378"/>
                </a:lnTo>
                <a:lnTo>
                  <a:pt x="87" y="376"/>
                </a:lnTo>
                <a:lnTo>
                  <a:pt x="85" y="376"/>
                </a:lnTo>
                <a:lnTo>
                  <a:pt x="85" y="374"/>
                </a:lnTo>
                <a:lnTo>
                  <a:pt x="83" y="374"/>
                </a:lnTo>
                <a:lnTo>
                  <a:pt x="85" y="374"/>
                </a:lnTo>
                <a:lnTo>
                  <a:pt x="87" y="374"/>
                </a:lnTo>
                <a:lnTo>
                  <a:pt x="89" y="374"/>
                </a:lnTo>
                <a:lnTo>
                  <a:pt x="91" y="374"/>
                </a:lnTo>
                <a:lnTo>
                  <a:pt x="91" y="376"/>
                </a:lnTo>
                <a:lnTo>
                  <a:pt x="92" y="376"/>
                </a:lnTo>
                <a:lnTo>
                  <a:pt x="94" y="376"/>
                </a:lnTo>
                <a:lnTo>
                  <a:pt x="96" y="378"/>
                </a:lnTo>
                <a:lnTo>
                  <a:pt x="98" y="380"/>
                </a:lnTo>
                <a:close/>
                <a:moveTo>
                  <a:pt x="145" y="367"/>
                </a:moveTo>
                <a:lnTo>
                  <a:pt x="136" y="371"/>
                </a:lnTo>
                <a:lnTo>
                  <a:pt x="122" y="376"/>
                </a:lnTo>
                <a:lnTo>
                  <a:pt x="110" y="374"/>
                </a:lnTo>
                <a:lnTo>
                  <a:pt x="110" y="373"/>
                </a:lnTo>
                <a:lnTo>
                  <a:pt x="110" y="371"/>
                </a:lnTo>
                <a:lnTo>
                  <a:pt x="112" y="371"/>
                </a:lnTo>
                <a:lnTo>
                  <a:pt x="113" y="371"/>
                </a:lnTo>
                <a:lnTo>
                  <a:pt x="115" y="371"/>
                </a:lnTo>
                <a:lnTo>
                  <a:pt x="117" y="371"/>
                </a:lnTo>
                <a:lnTo>
                  <a:pt x="117" y="369"/>
                </a:lnTo>
                <a:lnTo>
                  <a:pt x="117" y="367"/>
                </a:lnTo>
                <a:lnTo>
                  <a:pt x="117" y="366"/>
                </a:lnTo>
                <a:lnTo>
                  <a:pt x="119" y="366"/>
                </a:lnTo>
                <a:lnTo>
                  <a:pt x="122" y="366"/>
                </a:lnTo>
                <a:lnTo>
                  <a:pt x="124" y="366"/>
                </a:lnTo>
                <a:lnTo>
                  <a:pt x="124" y="367"/>
                </a:lnTo>
                <a:lnTo>
                  <a:pt x="126" y="367"/>
                </a:lnTo>
                <a:lnTo>
                  <a:pt x="128" y="367"/>
                </a:lnTo>
                <a:lnTo>
                  <a:pt x="129" y="366"/>
                </a:lnTo>
                <a:lnTo>
                  <a:pt x="131" y="367"/>
                </a:lnTo>
                <a:lnTo>
                  <a:pt x="133" y="366"/>
                </a:lnTo>
                <a:lnTo>
                  <a:pt x="133" y="364"/>
                </a:lnTo>
                <a:lnTo>
                  <a:pt x="131" y="364"/>
                </a:lnTo>
                <a:lnTo>
                  <a:pt x="129" y="362"/>
                </a:lnTo>
                <a:lnTo>
                  <a:pt x="131" y="362"/>
                </a:lnTo>
                <a:lnTo>
                  <a:pt x="133" y="362"/>
                </a:lnTo>
                <a:lnTo>
                  <a:pt x="135" y="360"/>
                </a:lnTo>
                <a:lnTo>
                  <a:pt x="135" y="362"/>
                </a:lnTo>
                <a:lnTo>
                  <a:pt x="136" y="362"/>
                </a:lnTo>
                <a:lnTo>
                  <a:pt x="138" y="364"/>
                </a:lnTo>
                <a:lnTo>
                  <a:pt x="136" y="364"/>
                </a:lnTo>
                <a:lnTo>
                  <a:pt x="138" y="364"/>
                </a:lnTo>
                <a:lnTo>
                  <a:pt x="140" y="364"/>
                </a:lnTo>
                <a:lnTo>
                  <a:pt x="142" y="364"/>
                </a:lnTo>
                <a:lnTo>
                  <a:pt x="144" y="364"/>
                </a:lnTo>
                <a:lnTo>
                  <a:pt x="144" y="366"/>
                </a:lnTo>
                <a:lnTo>
                  <a:pt x="145" y="367"/>
                </a:lnTo>
                <a:close/>
                <a:moveTo>
                  <a:pt x="32" y="387"/>
                </a:moveTo>
                <a:lnTo>
                  <a:pt x="59" y="387"/>
                </a:lnTo>
                <a:lnTo>
                  <a:pt x="57" y="385"/>
                </a:lnTo>
                <a:lnTo>
                  <a:pt x="55" y="385"/>
                </a:lnTo>
                <a:lnTo>
                  <a:pt x="53" y="385"/>
                </a:lnTo>
                <a:lnTo>
                  <a:pt x="52" y="385"/>
                </a:lnTo>
                <a:lnTo>
                  <a:pt x="50" y="383"/>
                </a:lnTo>
                <a:lnTo>
                  <a:pt x="48" y="383"/>
                </a:lnTo>
                <a:lnTo>
                  <a:pt x="46" y="383"/>
                </a:lnTo>
                <a:lnTo>
                  <a:pt x="45" y="385"/>
                </a:lnTo>
                <a:lnTo>
                  <a:pt x="43" y="385"/>
                </a:lnTo>
                <a:lnTo>
                  <a:pt x="41" y="385"/>
                </a:lnTo>
                <a:lnTo>
                  <a:pt x="39" y="385"/>
                </a:lnTo>
                <a:lnTo>
                  <a:pt x="39" y="383"/>
                </a:lnTo>
                <a:lnTo>
                  <a:pt x="38" y="383"/>
                </a:lnTo>
                <a:lnTo>
                  <a:pt x="38" y="382"/>
                </a:lnTo>
                <a:lnTo>
                  <a:pt x="36" y="382"/>
                </a:lnTo>
                <a:lnTo>
                  <a:pt x="32" y="385"/>
                </a:lnTo>
                <a:lnTo>
                  <a:pt x="32" y="387"/>
                </a:lnTo>
                <a:close/>
                <a:moveTo>
                  <a:pt x="0" y="387"/>
                </a:moveTo>
                <a:lnTo>
                  <a:pt x="18" y="387"/>
                </a:lnTo>
                <a:lnTo>
                  <a:pt x="16" y="385"/>
                </a:lnTo>
                <a:lnTo>
                  <a:pt x="15" y="385"/>
                </a:lnTo>
                <a:lnTo>
                  <a:pt x="13" y="385"/>
                </a:lnTo>
                <a:lnTo>
                  <a:pt x="11" y="385"/>
                </a:lnTo>
                <a:lnTo>
                  <a:pt x="9" y="385"/>
                </a:lnTo>
                <a:lnTo>
                  <a:pt x="8" y="385"/>
                </a:lnTo>
                <a:lnTo>
                  <a:pt x="6" y="385"/>
                </a:lnTo>
                <a:lnTo>
                  <a:pt x="6" y="383"/>
                </a:lnTo>
                <a:lnTo>
                  <a:pt x="2" y="383"/>
                </a:lnTo>
                <a:lnTo>
                  <a:pt x="0" y="387"/>
                </a:lnTo>
                <a:close/>
              </a:path>
            </a:pathLst>
          </a:custGeom>
          <a:solidFill>
            <a:srgbClr val="DACF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4953001" y="3584575"/>
            <a:ext cx="1731963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85000"/>
              </a:lnSpc>
              <a:defRPr/>
            </a:pPr>
            <a:r>
              <a:rPr lang="en-US" sz="1600" b="1" dirty="0">
                <a:solidFill>
                  <a:srgbClr val="FF0000"/>
                </a:solidFill>
              </a:rPr>
              <a:t>Sub-Saharan Africa*</a:t>
            </a:r>
          </a:p>
          <a:p>
            <a:pPr algn="ctr" defTabSz="935038" eaLnBrk="0" hangingPunct="0">
              <a:lnSpc>
                <a:spcPct val="85000"/>
              </a:lnSpc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22.0 million</a:t>
            </a:r>
          </a:p>
          <a:p>
            <a:pPr algn="ctr" defTabSz="935038" eaLnBrk="0" hangingPunct="0">
              <a:lnSpc>
                <a:spcPct val="85000"/>
              </a:lnSpc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[20.5 – 23.6 million]</a:t>
            </a: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6553201" y="3965576"/>
            <a:ext cx="19526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35038" eaLnBrk="0" hangingPunct="0">
              <a:lnSpc>
                <a:spcPct val="85000"/>
              </a:lnSpc>
              <a:tabLst>
                <a:tab pos="28575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</a:rPr>
              <a:t>South &amp; South-East Asia*</a:t>
            </a:r>
          </a:p>
          <a:p>
            <a:pPr algn="ctr" defTabSz="935038" eaLnBrk="0" hangingPunct="0">
              <a:lnSpc>
                <a:spcPct val="85000"/>
              </a:lnSpc>
              <a:tabLst>
                <a:tab pos="28575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4.2 million</a:t>
            </a:r>
          </a:p>
          <a:p>
            <a:pPr algn="ctr" defTabSz="935038" eaLnBrk="0" hangingPunct="0">
              <a:lnSpc>
                <a:spcPct val="85000"/>
              </a:lnSpc>
              <a:tabLst>
                <a:tab pos="28575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[3.5 – 5.3 million]</a:t>
            </a:r>
          </a:p>
        </p:txBody>
      </p:sp>
      <p:pic>
        <p:nvPicPr>
          <p:cNvPr id="25607" name="Picture 37" descr="UNAIDS_web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5943601"/>
            <a:ext cx="2168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8" descr="WHO-EN-C-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1" y="5943600"/>
            <a:ext cx="11525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40"/>
          <p:cNvSpPr>
            <a:spLocks noChangeArrowheads="1"/>
          </p:cNvSpPr>
          <p:nvPr/>
        </p:nvSpPr>
        <p:spPr bwMode="auto">
          <a:xfrm>
            <a:off x="1905000" y="533400"/>
            <a:ext cx="7772400" cy="6617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700" b="1" dirty="0">
                <a:ln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2018 Global Estimated  HIV Cases</a:t>
            </a:r>
          </a:p>
        </p:txBody>
      </p:sp>
      <p:sp>
        <p:nvSpPr>
          <p:cNvPr id="25610" name="TextBox 38"/>
          <p:cNvSpPr txBox="1">
            <a:spLocks noChangeArrowheads="1"/>
          </p:cNvSpPr>
          <p:nvPr/>
        </p:nvSpPr>
        <p:spPr bwMode="auto">
          <a:xfrm>
            <a:off x="1981200" y="6019801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>
                <a:latin typeface="Calibri" pitchFamily="34" charset="0"/>
              </a:rPr>
              <a:t>Sources:</a:t>
            </a:r>
          </a:p>
        </p:txBody>
      </p:sp>
      <p:sp>
        <p:nvSpPr>
          <p:cNvPr id="25611" name="TextBox 39"/>
          <p:cNvSpPr txBox="1">
            <a:spLocks noChangeArrowheads="1"/>
          </p:cNvSpPr>
          <p:nvPr/>
        </p:nvSpPr>
        <p:spPr bwMode="auto">
          <a:xfrm>
            <a:off x="346229" y="5229353"/>
            <a:ext cx="4301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*Regions with the highest number of actual cases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8" grpId="0"/>
      <p:bldP spid="15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87" name="Objec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294626"/>
              </p:ext>
            </p:extLst>
          </p:nvPr>
        </p:nvGraphicFramePr>
        <p:xfrm>
          <a:off x="1316944" y="858445"/>
          <a:ext cx="45339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3" imgW="4529721" imgH="4925995" progId="">
                  <p:embed/>
                </p:oleObj>
              </mc:Choice>
              <mc:Fallback>
                <p:oleObj r:id="rId3" imgW="4529721" imgH="4925995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944" y="858445"/>
                        <a:ext cx="4533900" cy="492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8" name="Objec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322125"/>
              </p:ext>
            </p:extLst>
          </p:nvPr>
        </p:nvGraphicFramePr>
        <p:xfrm>
          <a:off x="6672943" y="1613783"/>
          <a:ext cx="4202113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5" imgW="4198585" imgH="4076850" progId="Excel.Sheet.8">
                  <p:embed/>
                </p:oleObj>
              </mc:Choice>
              <mc:Fallback>
                <p:oleObj name="Worksheet" r:id="rId5" imgW="4198585" imgH="4076850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943" y="1613783"/>
                        <a:ext cx="4202113" cy="407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905000" y="533401"/>
            <a:ext cx="76200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Most Affected Population Globally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905000" y="1170692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eaLnBrk="0" hangingPunct="0">
              <a:spcAft>
                <a:spcPct val="100000"/>
              </a:spcAft>
              <a:buClr>
                <a:srgbClr val="E93E35"/>
              </a:buClr>
              <a:buSzPct val="130000"/>
              <a:tabLst>
                <a:tab pos="231775" algn="l"/>
              </a:tabLst>
              <a:defRPr/>
            </a:pPr>
            <a:r>
              <a:rPr lang="en-GB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</a:rPr>
              <a:t>Over 5,200 individuals are infected daily, as of 2018 </a:t>
            </a:r>
          </a:p>
        </p:txBody>
      </p:sp>
      <p:pic>
        <p:nvPicPr>
          <p:cNvPr id="2769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01200" y="533401"/>
            <a:ext cx="5334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0"/>
            <a:ext cx="9067800" cy="973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58" name="Straight Connector 4"/>
          <p:cNvCxnSpPr>
            <a:cxnSpLocks noChangeShapeType="1"/>
          </p:cNvCxnSpPr>
          <p:nvPr/>
        </p:nvCxnSpPr>
        <p:spPr bwMode="auto">
          <a:xfrm rot="5400000">
            <a:off x="-1896863" y="3745608"/>
            <a:ext cx="5029200" cy="31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ight Arrow 5"/>
          <p:cNvSpPr/>
          <p:nvPr/>
        </p:nvSpPr>
        <p:spPr bwMode="auto">
          <a:xfrm>
            <a:off x="728762" y="1195744"/>
            <a:ext cx="1447800" cy="114300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1984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900" y="1505634"/>
            <a:ext cx="4419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First case reported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728762" y="3667217"/>
            <a:ext cx="1447800" cy="106680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1998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8900" y="3939007"/>
            <a:ext cx="4419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Enactment of RA 8504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728762" y="4872083"/>
            <a:ext cx="1447800" cy="106680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1999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8900" y="4876801"/>
            <a:ext cx="64008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Adoption of Implementing Rules and Regulations drafted by multi sectoral members of the PNAC</a:t>
            </a:r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520414" y="250448"/>
            <a:ext cx="7632986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HIV in the Philippines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728762" y="2533834"/>
            <a:ext cx="1447800" cy="106680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1992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8900" y="2820055"/>
            <a:ext cx="4419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Establishment  of PNAC</a:t>
            </a:r>
          </a:p>
        </p:txBody>
      </p:sp>
      <p:pic>
        <p:nvPicPr>
          <p:cNvPr id="194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533401"/>
            <a:ext cx="5334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" descr="Pictur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700" y="-1735182"/>
            <a:ext cx="9067800" cy="973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58" name="Straight Connector 4"/>
          <p:cNvCxnSpPr>
            <a:cxnSpLocks noChangeShapeType="1"/>
          </p:cNvCxnSpPr>
          <p:nvPr/>
        </p:nvCxnSpPr>
        <p:spPr bwMode="auto">
          <a:xfrm rot="5400000">
            <a:off x="-1896863" y="3579812"/>
            <a:ext cx="5029200" cy="31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ight Arrow 5"/>
          <p:cNvSpPr/>
          <p:nvPr/>
        </p:nvSpPr>
        <p:spPr bwMode="auto">
          <a:xfrm>
            <a:off x="804169" y="1096089"/>
            <a:ext cx="2243831" cy="114300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1984 to 1993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1411070"/>
            <a:ext cx="484232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475 cases (Low and Slow)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800991" y="3567099"/>
            <a:ext cx="2281434" cy="106680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2004 to 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3962400"/>
            <a:ext cx="639762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14, 515 cases (Fast and Furious)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9609" y="4907754"/>
            <a:ext cx="706665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 decades of HIV = 16, 516 cases</a:t>
            </a:r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616149" y="250448"/>
            <a:ext cx="7848495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Let’s talk about the numbers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800992" y="2405419"/>
            <a:ext cx="2284611" cy="106680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1994 to 2003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2667092"/>
            <a:ext cx="6400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1, 526 cases ( Hidden and Growing)</a:t>
            </a:r>
          </a:p>
        </p:txBody>
      </p:sp>
      <p:pic>
        <p:nvPicPr>
          <p:cNvPr id="194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533401"/>
            <a:ext cx="5334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706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0920" y="-4395750"/>
            <a:ext cx="9067800" cy="973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58" name="Straight Connector 4"/>
          <p:cNvCxnSpPr>
            <a:cxnSpLocks noChangeShapeType="1"/>
          </p:cNvCxnSpPr>
          <p:nvPr/>
        </p:nvCxnSpPr>
        <p:spPr bwMode="auto">
          <a:xfrm rot="5400000">
            <a:off x="-1896863" y="3579812"/>
            <a:ext cx="5029200" cy="31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ight Arrow 5"/>
          <p:cNvSpPr/>
          <p:nvPr/>
        </p:nvSpPr>
        <p:spPr bwMode="auto">
          <a:xfrm>
            <a:off x="804169" y="1096089"/>
            <a:ext cx="2243831" cy="114300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141107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6, 011 cases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800991" y="3567099"/>
            <a:ext cx="2281434" cy="106680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3980554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9, 264 cases</a:t>
            </a:r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616149" y="250448"/>
            <a:ext cx="7848495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Let’s talk about the numbers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800992" y="2405419"/>
            <a:ext cx="2284611" cy="106680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2015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2667092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7,829 cases</a:t>
            </a:r>
          </a:p>
        </p:txBody>
      </p:sp>
      <p:pic>
        <p:nvPicPr>
          <p:cNvPr id="194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533401"/>
            <a:ext cx="5334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9">
            <a:extLst>
              <a:ext uri="{FF2B5EF4-FFF2-40B4-BE49-F238E27FC236}">
                <a16:creationId xmlns:a16="http://schemas.microsoft.com/office/drawing/2014/main" xmlns="" id="{5B05CDC5-9B20-491F-B8F7-2899A5F14A45}"/>
              </a:ext>
            </a:extLst>
          </p:cNvPr>
          <p:cNvSpPr/>
          <p:nvPr/>
        </p:nvSpPr>
        <p:spPr bwMode="auto">
          <a:xfrm>
            <a:off x="6577842" y="1156656"/>
            <a:ext cx="2281434" cy="106680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DBF0B4-F457-404D-BFA8-FE89B43FD4D2}"/>
              </a:ext>
            </a:extLst>
          </p:cNvPr>
          <p:cNvSpPr txBox="1"/>
          <p:nvPr/>
        </p:nvSpPr>
        <p:spPr>
          <a:xfrm>
            <a:off x="9025631" y="1429054"/>
            <a:ext cx="255022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11, 103 cases</a:t>
            </a:r>
          </a:p>
        </p:txBody>
      </p:sp>
      <p:sp>
        <p:nvSpPr>
          <p:cNvPr id="18" name="Right Arrow 9">
            <a:extLst>
              <a:ext uri="{FF2B5EF4-FFF2-40B4-BE49-F238E27FC236}">
                <a16:creationId xmlns:a16="http://schemas.microsoft.com/office/drawing/2014/main" xmlns="" id="{FA42F10D-ECB3-4070-A814-C65773995FD6}"/>
              </a:ext>
            </a:extLst>
          </p:cNvPr>
          <p:cNvSpPr/>
          <p:nvPr/>
        </p:nvSpPr>
        <p:spPr bwMode="auto">
          <a:xfrm>
            <a:off x="6570704" y="2360223"/>
            <a:ext cx="2288572" cy="163313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2018</a:t>
            </a:r>
          </a:p>
          <a:p>
            <a:pPr algn="ctr" eaLnBrk="0" hangingPunct="0">
              <a:defRPr/>
            </a:pPr>
            <a:r>
              <a:rPr lang="en-US" sz="26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Jan - Jul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1701D3-FD1C-4594-8D01-EBD03038BD5D}"/>
              </a:ext>
            </a:extLst>
          </p:cNvPr>
          <p:cNvSpPr txBox="1"/>
          <p:nvPr/>
        </p:nvSpPr>
        <p:spPr>
          <a:xfrm>
            <a:off x="9036982" y="2952205"/>
            <a:ext cx="255022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11, 429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42763150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66" y="534495"/>
            <a:ext cx="5392502" cy="578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58" name="Straight Connector 4"/>
          <p:cNvCxnSpPr>
            <a:cxnSpLocks noChangeShapeType="1"/>
          </p:cNvCxnSpPr>
          <p:nvPr/>
        </p:nvCxnSpPr>
        <p:spPr bwMode="auto">
          <a:xfrm rot="5400000">
            <a:off x="-1896863" y="3579812"/>
            <a:ext cx="5029200" cy="31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2513698" y="202933"/>
            <a:ext cx="69285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we facing now?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20261DD-EA72-4DA2-B886-2DA748A89C2F}"/>
              </a:ext>
            </a:extLst>
          </p:cNvPr>
          <p:cNvSpPr/>
          <p:nvPr/>
        </p:nvSpPr>
        <p:spPr>
          <a:xfrm>
            <a:off x="825639" y="1646020"/>
            <a:ext cx="2303978" cy="22371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42 </a:t>
            </a:r>
            <a:r>
              <a:rPr lang="en-US" sz="3600" dirty="0"/>
              <a:t>new cases</a:t>
            </a:r>
          </a:p>
          <a:p>
            <a:pPr algn="ctr"/>
            <a:r>
              <a:rPr lang="en-US" sz="3600" dirty="0"/>
              <a:t>daily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2EA3AA0-B5CF-4307-9119-477A4C271D89}"/>
              </a:ext>
            </a:extLst>
          </p:cNvPr>
          <p:cNvSpPr/>
          <p:nvPr/>
        </p:nvSpPr>
        <p:spPr>
          <a:xfrm>
            <a:off x="5191121" y="1624605"/>
            <a:ext cx="2303978" cy="22371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170%</a:t>
            </a:r>
          </a:p>
          <a:p>
            <a:pPr algn="ctr"/>
            <a:r>
              <a:rPr lang="en-US" sz="2800" dirty="0"/>
              <a:t>Increase</a:t>
            </a:r>
            <a:r>
              <a:rPr lang="en-US" dirty="0"/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E891A09-628E-4753-A04E-FAC69600E23C}"/>
              </a:ext>
            </a:extLst>
          </p:cNvPr>
          <p:cNvSpPr/>
          <p:nvPr/>
        </p:nvSpPr>
        <p:spPr>
          <a:xfrm>
            <a:off x="9022788" y="1556188"/>
            <a:ext cx="2303978" cy="22371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63, 278 </a:t>
            </a:r>
            <a:r>
              <a:rPr lang="en-US" sz="3600" dirty="0"/>
              <a:t>total</a:t>
            </a:r>
          </a:p>
          <a:p>
            <a:pPr algn="ctr"/>
            <a:r>
              <a:rPr lang="en-US" sz="3600" dirty="0"/>
              <a:t>cases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740BCDB5-30D5-400F-93E6-BE45F7392AC5}"/>
              </a:ext>
            </a:extLst>
          </p:cNvPr>
          <p:cNvSpPr/>
          <p:nvPr/>
        </p:nvSpPr>
        <p:spPr>
          <a:xfrm>
            <a:off x="3315282" y="2228287"/>
            <a:ext cx="1734297" cy="1029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Prevalance</a:t>
            </a:r>
            <a:r>
              <a:rPr lang="en-US" dirty="0"/>
              <a:t> </a:t>
            </a:r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xmlns="" id="{57E6A86C-3B3F-4AA7-8DC4-E266D0EBDA9D}"/>
              </a:ext>
            </a:extLst>
          </p:cNvPr>
          <p:cNvSpPr/>
          <p:nvPr/>
        </p:nvSpPr>
        <p:spPr>
          <a:xfrm>
            <a:off x="7802615" y="2379885"/>
            <a:ext cx="887767" cy="76944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78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in Event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139</TotalTime>
  <Words>1158</Words>
  <Application>Microsoft Macintosh PowerPoint</Application>
  <PresentationFormat>Custom</PresentationFormat>
  <Paragraphs>214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Main Event</vt:lpstr>
      <vt:lpstr>Office Theme</vt:lpstr>
      <vt:lpstr>Metro</vt:lpstr>
      <vt:lpstr>Worksheet</vt:lpstr>
      <vt:lpstr>HIV 101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Isang uri ng mikrobyo na pag nakapasok sa katawan  ng isang tao may kakayahang, atakehin at sirain ang natural na depensa nito.</vt:lpstr>
      <vt:lpstr>PowerPoint Presentation</vt:lpstr>
      <vt:lpstr>PowerPoint Presentation</vt:lpstr>
      <vt:lpstr>◊ Parehas ng paraan ng pagkakahawa</vt:lpstr>
      <vt:lpstr>◊ Ang TB ay senyales ng isang mahinang natural na depensa </vt:lpstr>
      <vt:lpstr>◊ Ang pagbubuntis ay isang patunay na nakipagtalik ang babae nang walang proteksyon </vt:lpstr>
      <vt:lpstr>PowerPoint Presentation</vt:lpstr>
      <vt:lpstr>Ito ay ang matagumpay na pagpasok ng mikrobyo ng HIV sa katawan ng tao</vt:lpstr>
      <vt:lpstr>Ito ang kondisyon na produkto ng pagkasira ng natural na depensa dulot ng HIV</vt:lpstr>
      <vt:lpstr>PowerPoint Presentation</vt:lpstr>
      <vt:lpstr> Pakikipagtalik nang walang proteksyon</vt:lpstr>
      <vt:lpstr>PowerPoint Presentation</vt:lpstr>
      <vt:lpstr> Apat na Likido</vt:lpstr>
      <vt:lpstr>Dugo</vt:lpstr>
      <vt:lpstr>Exit of the virus from a PLHIV</vt:lpstr>
      <vt:lpstr>No sudden change in Temperature</vt:lpstr>
      <vt:lpstr>PowerPoint Presentation</vt:lpstr>
      <vt:lpstr>Abstinence (Ayoko muna)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101 , BASIC STI and r.a. 8504</dc:title>
  <dc:creator>PAFPI</dc:creator>
  <cp:lastModifiedBy>Artbonson P. Antonio</cp:lastModifiedBy>
  <cp:revision>13</cp:revision>
  <dcterms:created xsi:type="dcterms:W3CDTF">2018-10-07T07:58:21Z</dcterms:created>
  <dcterms:modified xsi:type="dcterms:W3CDTF">2019-06-20T06:07:57Z</dcterms:modified>
</cp:coreProperties>
</file>